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handoutMasterIdLst>
    <p:handoutMasterId r:id="rId15"/>
  </p:handoutMasterIdLst>
  <p:sldIdLst>
    <p:sldId id="1169" r:id="rId2"/>
    <p:sldId id="1015" r:id="rId3"/>
    <p:sldId id="1148" r:id="rId4"/>
    <p:sldId id="1164" r:id="rId5"/>
    <p:sldId id="1177" r:id="rId6"/>
    <p:sldId id="1158" r:id="rId7"/>
    <p:sldId id="1136" r:id="rId8"/>
    <p:sldId id="1176" r:id="rId9"/>
    <p:sldId id="1097" r:id="rId10"/>
    <p:sldId id="1058" r:id="rId11"/>
    <p:sldId id="1113" r:id="rId12"/>
    <p:sldId id="1095" r:id="rId13"/>
  </p:sldIdLst>
  <p:sldSz cx="9144000" cy="5143500" type="screen16x9"/>
  <p:notesSz cx="6858000" cy="9144000"/>
  <p:embeddedFontLst>
    <p:embeddedFont>
      <p:font typeface="Ubuntu" panose="020B0504030602030204" pitchFamily="34" charset="0"/>
      <p:regular r:id="rId16"/>
      <p:bold r:id="rId17"/>
      <p:italic r:id="rId18"/>
      <p:boldItalic r:id="rId19"/>
    </p:embeddedFont>
    <p:embeddedFont>
      <p:font typeface="Ubuntu bold" panose="020B0804030602030204" pitchFamily="34" charset="0"/>
      <p:regular r:id="rId20"/>
      <p:bold r:id="rId21"/>
      <p:italic r:id="rId22"/>
      <p:boldItalic r:id="rId23"/>
    </p:embeddedFont>
    <p:embeddedFont>
      <p:font typeface="Ubuntu Light" panose="020B0304030602030204" charset="0"/>
      <p:regular r:id="rId24"/>
      <p:italic r:id="rId25"/>
    </p:embeddedFont>
    <p:embeddedFont>
      <p:font typeface="Ubuntu Medium" panose="020B0604030602030204" pitchFamily="34" charset="0"/>
      <p:regular r:id="rId26"/>
      <p:italic r:id="rId27"/>
    </p:embeddedFont>
    <p:embeddedFont>
      <p:font typeface="Volkhov" panose="02000503000000020004" pitchFamily="2" charset="0"/>
      <p:regular r:id="rId28"/>
      <p:bold r:id="rId29"/>
      <p:italic r:id="rId30"/>
      <p:boldItalic r:id="rId31"/>
    </p:embeddedFont>
  </p:embeddedFontLst>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id="{EA2AECDE-F59D-4E31-A381-ADF113C2147A}">
          <p14:sldIdLst>
            <p14:sldId id="1169"/>
          </p14:sldIdLst>
        </p14:section>
        <p14:section name="OpenSource" id="{762FFA8D-F308-4615-A260-C9A151C0A879}">
          <p14:sldIdLst>
            <p14:sldId id="1015"/>
          </p14:sldIdLst>
        </p14:section>
        <p14:section name="The UNITE Navigator" id="{2EB8D53B-C540-4B3D-89D5-E4ECCAEE1CF8}">
          <p14:sldIdLst>
            <p14:sldId id="1148"/>
          </p14:sldIdLst>
        </p14:section>
        <p14:section name="Text Placement" id="{1045FD73-888C-4109-A750-D54854D0ED4A}">
          <p14:sldIdLst>
            <p14:sldId id="1164"/>
            <p14:sldId id="1177"/>
          </p14:sldIdLst>
        </p14:section>
        <p14:section name="Model Placement" id="{1BF0FD21-9EEC-4456-9800-9CF7298728D2}">
          <p14:sldIdLst>
            <p14:sldId id="1158"/>
            <p14:sldId id="1136"/>
          </p14:sldIdLst>
        </p14:section>
        <p14:section name="Authors" id="{425017AB-3A54-4506-B8C9-D225DD319DDE}">
          <p14:sldIdLst>
            <p14:sldId id="1176"/>
          </p14:sldIdLst>
        </p14:section>
        <p14:section name="More About" id="{82003AA3-D7CB-43EC-985E-E0A9936D6524}">
          <p14:sldIdLst>
            <p14:sldId id="1097"/>
            <p14:sldId id="1058"/>
            <p14:sldId id="1113"/>
            <p14:sldId id="109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qtay Quliyev" initials="OQ" lastIdx="3" clrIdx="0">
    <p:extLst>
      <p:ext uri="{19B8F6BF-5375-455C-9EA6-DF929625EA0E}">
        <p15:presenceInfo xmlns:p15="http://schemas.microsoft.com/office/powerpoint/2012/main" userId="c90528d0a4f860a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CE07"/>
    <a:srgbClr val="071B2A"/>
    <a:srgbClr val="96AFE8"/>
    <a:srgbClr val="323970"/>
    <a:srgbClr val="DBDBDB"/>
    <a:srgbClr val="64B667"/>
    <a:srgbClr val="F2EDD9"/>
    <a:srgbClr val="FCF4DC"/>
    <a:srgbClr val="53CBFF"/>
    <a:srgbClr val="061B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38B1855-1B75-4FBE-930C-398BA8C253C6}" styleName="Designformatvorlage 2 - Akz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Designformatvorlage 2 - Akz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42" autoAdjust="0"/>
    <p:restoredTop sz="94930" autoAdjust="0"/>
  </p:normalViewPr>
  <p:slideViewPr>
    <p:cSldViewPr snapToGrid="0" snapToObjects="1">
      <p:cViewPr varScale="1">
        <p:scale>
          <a:sx n="119" d="100"/>
          <a:sy n="119" d="100"/>
        </p:scale>
        <p:origin x="732" y="102"/>
      </p:cViewPr>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79" d="100"/>
        <a:sy n="79" d="100"/>
      </p:scale>
      <p:origin x="0" y="0"/>
    </p:cViewPr>
  </p:sorterViewPr>
  <p:notesViewPr>
    <p:cSldViewPr snapToGrid="0" snapToObjects="1">
      <p:cViewPr varScale="1">
        <p:scale>
          <a:sx n="72" d="100"/>
          <a:sy n="72" d="100"/>
        </p:scale>
        <p:origin x="2148"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handoutMaster" Target="handoutMasters/handout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dirty="0">
              <a:latin typeface="Ubuntu" panose="020B0504030602030204" pitchFamily="34" charset="0"/>
            </a:endParaRPr>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F238B11-9C30-4346-B425-371C5B5D9073}" type="datetime1">
              <a:rPr lang="de-DE" smtClean="0">
                <a:latin typeface="Ubuntu" panose="020B0504030602030204" pitchFamily="34" charset="0"/>
              </a:rPr>
              <a:t>06.03.2023</a:t>
            </a:fld>
            <a:endParaRPr lang="de-DE" dirty="0">
              <a:latin typeface="Ubuntu" panose="020B0504030602030204" pitchFamily="34" charset="0"/>
            </a:endParaRPr>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dirty="0">
              <a:latin typeface="Ubuntu" panose="020B0504030602030204" pitchFamily="34" charset="0"/>
            </a:endParaRPr>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9BADE99-22C4-1643-929E-18672F48C49A}" type="slidenum">
              <a:rPr lang="de-DE" smtClean="0">
                <a:latin typeface="Ubuntu" panose="020B0504030602030204" pitchFamily="34" charset="0"/>
              </a:rPr>
              <a:t>‹#›</a:t>
            </a:fld>
            <a:endParaRPr lang="de-DE" dirty="0">
              <a:latin typeface="Ubuntu" panose="020B0504030602030204" pitchFamily="34" charset="0"/>
            </a:endParaRPr>
          </a:p>
        </p:txBody>
      </p:sp>
    </p:spTree>
    <p:extLst>
      <p:ext uri="{BB962C8B-B14F-4D97-AF65-F5344CB8AC3E}">
        <p14:creationId xmlns:p14="http://schemas.microsoft.com/office/powerpoint/2010/main" val="2644540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Ubuntu" panose="020B0504030602030204" pitchFamily="34" charset="0"/>
              </a:defRPr>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Ubuntu" panose="020B0504030602030204" pitchFamily="34" charset="0"/>
              </a:defRPr>
            </a:lvl1pPr>
          </a:lstStyle>
          <a:p>
            <a:fld id="{3FA6C8EC-BA1C-DC4D-9144-C9B7CE54D937}" type="datetime1">
              <a:rPr lang="de-DE" smtClean="0"/>
              <a:pPr/>
              <a:t>06.03.2023</a:t>
            </a:fld>
            <a:endParaRPr lang="de-DE" dirty="0"/>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Ubuntu" panose="020B0504030602030204" pitchFamily="34" charset="0"/>
              </a:defRPr>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Ubuntu" panose="020B0504030602030204" pitchFamily="34" charset="0"/>
              </a:defRPr>
            </a:lvl1pPr>
          </a:lstStyle>
          <a:p>
            <a:fld id="{7A26E06A-A002-9948-843D-36FED0EA9E5A}" type="slidenum">
              <a:rPr lang="de-DE" smtClean="0"/>
              <a:pPr/>
              <a:t>‹#›</a:t>
            </a:fld>
            <a:endParaRPr lang="de-DE" dirty="0"/>
          </a:p>
        </p:txBody>
      </p:sp>
    </p:spTree>
    <p:extLst>
      <p:ext uri="{BB962C8B-B14F-4D97-AF65-F5344CB8AC3E}">
        <p14:creationId xmlns:p14="http://schemas.microsoft.com/office/powerpoint/2010/main" val="291228084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b="0" i="0" kern="1200">
        <a:solidFill>
          <a:schemeClr val="tx1"/>
        </a:solidFill>
        <a:latin typeface="Ubuntu" panose="020B0504030602030204" pitchFamily="34" charset="0"/>
        <a:ea typeface="+mn-ea"/>
        <a:cs typeface="+mn-cs"/>
      </a:defRPr>
    </a:lvl1pPr>
    <a:lvl2pPr marL="457200" algn="l" defTabSz="457200" rtl="0" eaLnBrk="1" latinLnBrk="0" hangingPunct="1">
      <a:defRPr sz="1200" b="0" i="0" kern="1200">
        <a:solidFill>
          <a:schemeClr val="tx1"/>
        </a:solidFill>
        <a:latin typeface="Ubuntu" panose="020B0504030602030204" pitchFamily="34" charset="0"/>
        <a:ea typeface="+mn-ea"/>
        <a:cs typeface="+mn-cs"/>
      </a:defRPr>
    </a:lvl2pPr>
    <a:lvl3pPr marL="914400" algn="l" defTabSz="457200" rtl="0" eaLnBrk="1" latinLnBrk="0" hangingPunct="1">
      <a:defRPr sz="1200" b="0" i="0" kern="1200">
        <a:solidFill>
          <a:schemeClr val="tx1"/>
        </a:solidFill>
        <a:latin typeface="Ubuntu" panose="020B0504030602030204" pitchFamily="34" charset="0"/>
        <a:ea typeface="+mn-ea"/>
        <a:cs typeface="+mn-cs"/>
      </a:defRPr>
    </a:lvl3pPr>
    <a:lvl4pPr marL="1371600" algn="l" defTabSz="457200" rtl="0" eaLnBrk="1" latinLnBrk="0" hangingPunct="1">
      <a:defRPr sz="1200" b="0" i="0" kern="1200">
        <a:solidFill>
          <a:schemeClr val="tx1"/>
        </a:solidFill>
        <a:latin typeface="Ubuntu" panose="020B0504030602030204" pitchFamily="34" charset="0"/>
        <a:ea typeface="+mn-ea"/>
        <a:cs typeface="+mn-cs"/>
      </a:defRPr>
    </a:lvl4pPr>
    <a:lvl5pPr marL="1828800" algn="l" defTabSz="457200" rtl="0" eaLnBrk="1" latinLnBrk="0" hangingPunct="1">
      <a:defRPr sz="1200" b="0" i="0" kern="1200">
        <a:solidFill>
          <a:schemeClr val="tx1"/>
        </a:solidFill>
        <a:latin typeface="Ubuntu" panose="020B0504030602030204" pitchFamily="34"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A26E06A-A002-9948-843D-36FED0EA9E5A}" type="slidenum">
              <a:rPr lang="de-DE" smtClean="0"/>
              <a:pPr/>
              <a:t>2</a:t>
            </a:fld>
            <a:endParaRPr lang="de-DE" dirty="0"/>
          </a:p>
        </p:txBody>
      </p:sp>
    </p:spTree>
    <p:extLst>
      <p:ext uri="{BB962C8B-B14F-4D97-AF65-F5344CB8AC3E}">
        <p14:creationId xmlns:p14="http://schemas.microsoft.com/office/powerpoint/2010/main" val="216372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26E06A-A002-9948-843D-36FED0EA9E5A}" type="slidenum">
              <a:rPr lang="de-DE" smtClean="0"/>
              <a:pPr/>
              <a:t>7</a:t>
            </a:fld>
            <a:endParaRPr lang="de-DE" dirty="0"/>
          </a:p>
        </p:txBody>
      </p:sp>
    </p:spTree>
    <p:extLst>
      <p:ext uri="{BB962C8B-B14F-4D97-AF65-F5344CB8AC3E}">
        <p14:creationId xmlns:p14="http://schemas.microsoft.com/office/powerpoint/2010/main" val="2675446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hyperlink" Target="http://www.digitalleadership.com/" TargetMode="Externa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hyperlink" Target="http://www.digitalleadership.com/" TargetMode="Externa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hyperlink" Target="http://www.digitalleadership.com/" TargetMode="Externa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digitalleadership.com/" TargetMode="Externa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hyperlink" Target="http://www.digitalleadership.com/" TargetMode="Externa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hyperlink" Target="digitalleadership.com" TargetMode="Externa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digitalleadership.com" TargetMode="External"/><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hyperlink" Target="digitalleadership.com"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svg"/><Relationship Id="rId11" Type="http://schemas.openxmlformats.org/officeDocument/2006/relationships/image" Target="../media/image9.emf"/><Relationship Id="rId5" Type="http://schemas.openxmlformats.org/officeDocument/2006/relationships/image" Target="../media/image4.png"/><Relationship Id="rId10" Type="http://schemas.openxmlformats.org/officeDocument/2006/relationships/hyperlink" Target="https://bit.ly/3AdOmJP" TargetMode="External"/><Relationship Id="rId4" Type="http://schemas.openxmlformats.org/officeDocument/2006/relationships/image" Target="../media/image3.svg"/><Relationship Id="rId9" Type="http://schemas.openxmlformats.org/officeDocument/2006/relationships/image" Target="../media/image8.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digitalleadership.com/" TargetMode="Externa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hyperlink" Target="http://www.digitalleadership.com/" TargetMode="External"/><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hyperlink" Target="http://www.digitalleadership.com/" TargetMode="Externa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20.svg"/><Relationship Id="rId3" Type="http://schemas.microsoft.com/office/2007/relationships/hdphoto" Target="../media/hdphoto1.wdp"/><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hyperlink" Target="https://bit.ly/3AdOmJP" TargetMode="Externa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20.svg"/><Relationship Id="rId3" Type="http://schemas.microsoft.com/office/2007/relationships/hdphoto" Target="../media/hdphoto1.wdp"/><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hyperlink" Target="https://bit.ly/3AdOmJP" TargetMode="External"/><Relationship Id="rId9" Type="http://schemas.openxmlformats.org/officeDocument/2006/relationships/image" Target="../media/image21.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29.svg"/><Relationship Id="rId18" Type="http://schemas.openxmlformats.org/officeDocument/2006/relationships/image" Target="../media/image34.png"/><Relationship Id="rId3" Type="http://schemas.microsoft.com/office/2007/relationships/hdphoto" Target="../media/hdphoto1.wdp"/><Relationship Id="rId21" Type="http://schemas.openxmlformats.org/officeDocument/2006/relationships/hyperlink" Target="http://www.digitalleadership.com/" TargetMode="External"/><Relationship Id="rId7" Type="http://schemas.openxmlformats.org/officeDocument/2006/relationships/image" Target="../media/image21.png"/><Relationship Id="rId12" Type="http://schemas.openxmlformats.org/officeDocument/2006/relationships/image" Target="../media/image28.png"/><Relationship Id="rId17" Type="http://schemas.openxmlformats.org/officeDocument/2006/relationships/image" Target="../media/image33.svg"/><Relationship Id="rId2" Type="http://schemas.openxmlformats.org/officeDocument/2006/relationships/image" Target="../media/image15.png"/><Relationship Id="rId16" Type="http://schemas.openxmlformats.org/officeDocument/2006/relationships/image" Target="../media/image32.png"/><Relationship Id="rId20" Type="http://schemas.openxmlformats.org/officeDocument/2006/relationships/hyperlink" Target="mailto:engage@digitalleadership.com" TargetMode="External"/><Relationship Id="rId1" Type="http://schemas.openxmlformats.org/officeDocument/2006/relationships/slideMaster" Target="../slideMasters/slideMaster1.xml"/><Relationship Id="rId6" Type="http://schemas.openxmlformats.org/officeDocument/2006/relationships/image" Target="../media/image20.svg"/><Relationship Id="rId11" Type="http://schemas.openxmlformats.org/officeDocument/2006/relationships/image" Target="../media/image27.png"/><Relationship Id="rId5" Type="http://schemas.openxmlformats.org/officeDocument/2006/relationships/image" Target="../media/image19.png"/><Relationship Id="rId15" Type="http://schemas.openxmlformats.org/officeDocument/2006/relationships/image" Target="../media/image31.svg"/><Relationship Id="rId10" Type="http://schemas.openxmlformats.org/officeDocument/2006/relationships/image" Target="../media/image26.svg"/><Relationship Id="rId19" Type="http://schemas.openxmlformats.org/officeDocument/2006/relationships/image" Target="../media/image35.svg"/><Relationship Id="rId4" Type="http://schemas.openxmlformats.org/officeDocument/2006/relationships/hyperlink" Target="https://bit.ly/3AdOmJP" TargetMode="External"/><Relationship Id="rId9" Type="http://schemas.openxmlformats.org/officeDocument/2006/relationships/image" Target="../media/image25.png"/><Relationship Id="rId14" Type="http://schemas.openxmlformats.org/officeDocument/2006/relationships/image" Target="../media/image30.png"/></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hyperlink" Target="https://bit.ly/3AdOmJP"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mpty">
    <p:bg>
      <p:bgPr>
        <a:solidFill>
          <a:schemeClr val="accent5">
            <a:alpha val="0"/>
          </a:schemeClr>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B03BB8EE-0CAF-2F37-73C1-2A84B3080276}"/>
              </a:ext>
            </a:extLst>
          </p:cNvPr>
          <p:cNvSpPr/>
          <p:nvPr userDrawn="1"/>
        </p:nvSpPr>
        <p:spPr>
          <a:xfrm>
            <a:off x="510540" y="207548"/>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6" name="Rectangle 11">
            <a:extLst>
              <a:ext uri="{FF2B5EF4-FFF2-40B4-BE49-F238E27FC236}">
                <a16:creationId xmlns:a16="http://schemas.microsoft.com/office/drawing/2014/main" id="{BE46CCB9-155E-53BB-29E1-4758321EE31D}"/>
              </a:ext>
            </a:extLst>
          </p:cNvPr>
          <p:cNvSpPr/>
          <p:nvPr userDrawn="1"/>
        </p:nvSpPr>
        <p:spPr>
          <a:xfrm>
            <a:off x="1302814" y="719776"/>
            <a:ext cx="578635" cy="197788"/>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7485"/>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7" name="Rectangle 11">
            <a:extLst>
              <a:ext uri="{FF2B5EF4-FFF2-40B4-BE49-F238E27FC236}">
                <a16:creationId xmlns:a16="http://schemas.microsoft.com/office/drawing/2014/main" id="{0525DC4A-24D6-DD04-45FA-C4C7F4547110}"/>
              </a:ext>
            </a:extLst>
          </p:cNvPr>
          <p:cNvSpPr/>
          <p:nvPr userDrawn="1"/>
        </p:nvSpPr>
        <p:spPr>
          <a:xfrm>
            <a:off x="7296919" y="1842095"/>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8" name="Rectangle 11">
            <a:extLst>
              <a:ext uri="{FF2B5EF4-FFF2-40B4-BE49-F238E27FC236}">
                <a16:creationId xmlns:a16="http://schemas.microsoft.com/office/drawing/2014/main" id="{8AB69AE7-62C0-E1E5-EDB5-C99820D48A1C}"/>
              </a:ext>
            </a:extLst>
          </p:cNvPr>
          <p:cNvSpPr/>
          <p:nvPr userDrawn="1"/>
        </p:nvSpPr>
        <p:spPr>
          <a:xfrm>
            <a:off x="7885212" y="1086025"/>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9" name="Rectangle 11">
            <a:extLst>
              <a:ext uri="{FF2B5EF4-FFF2-40B4-BE49-F238E27FC236}">
                <a16:creationId xmlns:a16="http://schemas.microsoft.com/office/drawing/2014/main" id="{03ED892C-9E72-E58F-7EBC-EC5EB21E8F86}"/>
              </a:ext>
            </a:extLst>
          </p:cNvPr>
          <p:cNvSpPr/>
          <p:nvPr userDrawn="1"/>
        </p:nvSpPr>
        <p:spPr>
          <a:xfrm>
            <a:off x="6171481" y="4116826"/>
            <a:ext cx="694556" cy="237412"/>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205"/>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Tree>
    <p:extLst>
      <p:ext uri="{BB962C8B-B14F-4D97-AF65-F5344CB8AC3E}">
        <p14:creationId xmlns:p14="http://schemas.microsoft.com/office/powerpoint/2010/main" val="1893217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White">
    <p:spTree>
      <p:nvGrpSpPr>
        <p:cNvPr id="1" name=""/>
        <p:cNvGrpSpPr/>
        <p:nvPr/>
      </p:nvGrpSpPr>
      <p:grpSpPr>
        <a:xfrm>
          <a:off x="0" y="0"/>
          <a:ext cx="0" cy="0"/>
          <a:chOff x="0" y="0"/>
          <a:chExt cx="0" cy="0"/>
        </a:xfrm>
      </p:grpSpPr>
      <p:sp>
        <p:nvSpPr>
          <p:cNvPr id="2" name="Прямоугольник 16">
            <a:extLst>
              <a:ext uri="{FF2B5EF4-FFF2-40B4-BE49-F238E27FC236}">
                <a16:creationId xmlns:a16="http://schemas.microsoft.com/office/drawing/2014/main" id="{EB098E3E-0542-E346-DE65-69A175EC5A6E}"/>
              </a:ext>
            </a:extLst>
          </p:cNvPr>
          <p:cNvSpPr/>
          <p:nvPr userDrawn="1"/>
        </p:nvSpPr>
        <p:spPr>
          <a:xfrm>
            <a:off x="0" y="0"/>
            <a:ext cx="9144000" cy="5143500"/>
          </a:xfrm>
          <a:prstGeom prst="rect">
            <a:avLst/>
          </a:prstGeom>
          <a:solidFill>
            <a:srgbClr val="F3F6FB"/>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Tree>
    <p:extLst>
      <p:ext uri="{BB962C8B-B14F-4D97-AF65-F5344CB8AC3E}">
        <p14:creationId xmlns:p14="http://schemas.microsoft.com/office/powerpoint/2010/main" val="1793936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Author">
    <p:spTree>
      <p:nvGrpSpPr>
        <p:cNvPr id="1" name=""/>
        <p:cNvGrpSpPr/>
        <p:nvPr/>
      </p:nvGrpSpPr>
      <p:grpSpPr>
        <a:xfrm>
          <a:off x="0" y="0"/>
          <a:ext cx="0" cy="0"/>
          <a:chOff x="0" y="0"/>
          <a:chExt cx="0" cy="0"/>
        </a:xfrm>
      </p:grpSpPr>
      <p:sp>
        <p:nvSpPr>
          <p:cNvPr id="2" name="Прямоугольник 16">
            <a:extLst>
              <a:ext uri="{FF2B5EF4-FFF2-40B4-BE49-F238E27FC236}">
                <a16:creationId xmlns:a16="http://schemas.microsoft.com/office/drawing/2014/main" id="{EB098E3E-0542-E346-DE65-69A175EC5A6E}"/>
              </a:ext>
            </a:extLst>
          </p:cNvPr>
          <p:cNvSpPr/>
          <p:nvPr userDrawn="1"/>
        </p:nvSpPr>
        <p:spPr>
          <a:xfrm>
            <a:off x="0" y="0"/>
            <a:ext cx="9144000" cy="5143500"/>
          </a:xfrm>
          <a:prstGeom prst="rect">
            <a:avLst/>
          </a:prstGeom>
          <a:solidFill>
            <a:srgbClr val="F3F6FB"/>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16" name="Dikdörtgen 15">
            <a:extLst>
              <a:ext uri="{FF2B5EF4-FFF2-40B4-BE49-F238E27FC236}">
                <a16:creationId xmlns:a16="http://schemas.microsoft.com/office/drawing/2014/main" id="{CC98A8DE-3219-448A-B258-6E0ABF649FF1}"/>
              </a:ext>
            </a:extLst>
          </p:cNvPr>
          <p:cNvSpPr/>
          <p:nvPr userDrawn="1"/>
        </p:nvSpPr>
        <p:spPr>
          <a:xfrm>
            <a:off x="3991044" y="1085829"/>
            <a:ext cx="2233564" cy="1383701"/>
          </a:xfrm>
          <a:prstGeom prst="rect">
            <a:avLst/>
          </a:prstGeom>
          <a:solidFill>
            <a:srgbClr val="DBDBDB"/>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chemeClr val="bg1"/>
              </a:solidFill>
              <a:latin typeface="Ubuntu" panose="020B0504030602030204" pitchFamily="34" charset="0"/>
            </a:endParaRPr>
          </a:p>
        </p:txBody>
      </p:sp>
      <p:sp>
        <p:nvSpPr>
          <p:cNvPr id="17" name="Dikdörtgen 16">
            <a:extLst>
              <a:ext uri="{FF2B5EF4-FFF2-40B4-BE49-F238E27FC236}">
                <a16:creationId xmlns:a16="http://schemas.microsoft.com/office/drawing/2014/main" id="{9E09D523-04A0-4BE4-B1E7-128B0E9CA341}"/>
              </a:ext>
            </a:extLst>
          </p:cNvPr>
          <p:cNvSpPr/>
          <p:nvPr userDrawn="1"/>
        </p:nvSpPr>
        <p:spPr>
          <a:xfrm>
            <a:off x="431756" y="1085829"/>
            <a:ext cx="2233564" cy="1383701"/>
          </a:xfrm>
          <a:prstGeom prst="rect">
            <a:avLst/>
          </a:prstGeom>
          <a:solidFill>
            <a:srgbClr val="DBDBDB"/>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chemeClr val="bg1"/>
              </a:solidFill>
              <a:latin typeface="Ubuntu" panose="020B0504030602030204" pitchFamily="34" charset="0"/>
            </a:endParaRPr>
          </a:p>
        </p:txBody>
      </p:sp>
      <p:pic>
        <p:nvPicPr>
          <p:cNvPr id="6" name="Grafik 5">
            <a:extLst>
              <a:ext uri="{FF2B5EF4-FFF2-40B4-BE49-F238E27FC236}">
                <a16:creationId xmlns:a16="http://schemas.microsoft.com/office/drawing/2014/main" id="{4F6CC935-B33D-4B09-9E45-0756F1D1B21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478372" y="1085880"/>
            <a:ext cx="1370034" cy="1370034"/>
          </a:xfrm>
          <a:prstGeom prst="rect">
            <a:avLst/>
          </a:prstGeom>
        </p:spPr>
      </p:pic>
      <p:pic>
        <p:nvPicPr>
          <p:cNvPr id="10" name="Grafik 9">
            <a:extLst>
              <a:ext uri="{FF2B5EF4-FFF2-40B4-BE49-F238E27FC236}">
                <a16:creationId xmlns:a16="http://schemas.microsoft.com/office/drawing/2014/main" id="{84FFE2AC-B45E-48CF-8D38-88E2B854A9B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98370" y="1085880"/>
            <a:ext cx="1370034" cy="1370034"/>
          </a:xfrm>
          <a:prstGeom prst="rect">
            <a:avLst/>
          </a:prstGeom>
        </p:spPr>
      </p:pic>
      <p:sp>
        <p:nvSpPr>
          <p:cNvPr id="12" name="Resim Yer Tutucusu 11">
            <a:extLst>
              <a:ext uri="{FF2B5EF4-FFF2-40B4-BE49-F238E27FC236}">
                <a16:creationId xmlns:a16="http://schemas.microsoft.com/office/drawing/2014/main" id="{20222A45-5928-4529-861D-C180E05E128F}"/>
              </a:ext>
            </a:extLst>
          </p:cNvPr>
          <p:cNvSpPr>
            <a:spLocks noGrp="1"/>
          </p:cNvSpPr>
          <p:nvPr>
            <p:ph type="pic" sz="quarter" idx="10" hasCustomPrompt="1"/>
          </p:nvPr>
        </p:nvSpPr>
        <p:spPr>
          <a:xfrm>
            <a:off x="431756" y="1085829"/>
            <a:ext cx="2233564" cy="1370034"/>
          </a:xfrm>
          <a:prstGeom prst="rect">
            <a:avLst/>
          </a:prstGeom>
        </p:spPr>
        <p:txBody>
          <a:bodyPr anchor="b"/>
          <a:lstStyle>
            <a:lvl1pPr marL="0" indent="0" algn="ctr">
              <a:buNone/>
              <a:defRPr>
                <a:solidFill>
                  <a:schemeClr val="bg2"/>
                </a:solidFill>
              </a:defRPr>
            </a:lvl1pPr>
          </a:lstStyle>
          <a:p>
            <a:r>
              <a:rPr lang="en-US" dirty="0"/>
              <a:t>Add your photo</a:t>
            </a:r>
          </a:p>
        </p:txBody>
      </p:sp>
      <p:sp>
        <p:nvSpPr>
          <p:cNvPr id="13" name="Resim Yer Tutucusu 11">
            <a:extLst>
              <a:ext uri="{FF2B5EF4-FFF2-40B4-BE49-F238E27FC236}">
                <a16:creationId xmlns:a16="http://schemas.microsoft.com/office/drawing/2014/main" id="{274D1FF3-01EF-4014-AC11-4EC813E89012}"/>
              </a:ext>
            </a:extLst>
          </p:cNvPr>
          <p:cNvSpPr>
            <a:spLocks noGrp="1"/>
          </p:cNvSpPr>
          <p:nvPr>
            <p:ph type="pic" sz="quarter" idx="11" hasCustomPrompt="1"/>
          </p:nvPr>
        </p:nvSpPr>
        <p:spPr>
          <a:xfrm>
            <a:off x="3991044" y="1085880"/>
            <a:ext cx="2233564" cy="1369982"/>
          </a:xfrm>
          <a:prstGeom prst="rect">
            <a:avLst/>
          </a:prstGeom>
        </p:spPr>
        <p:txBody>
          <a:bodyPr anchor="b"/>
          <a:lstStyle>
            <a:lvl1pPr marL="0" indent="0" algn="ctr">
              <a:buNone/>
              <a:defRPr>
                <a:solidFill>
                  <a:schemeClr val="bg2"/>
                </a:solidFill>
              </a:defRPr>
            </a:lvl1pPr>
          </a:lstStyle>
          <a:p>
            <a:r>
              <a:rPr lang="en-US" dirty="0"/>
              <a:t>Add your photo</a:t>
            </a:r>
          </a:p>
        </p:txBody>
      </p:sp>
    </p:spTree>
    <p:extLst>
      <p:ext uri="{BB962C8B-B14F-4D97-AF65-F5344CB8AC3E}">
        <p14:creationId xmlns:p14="http://schemas.microsoft.com/office/powerpoint/2010/main" val="37088008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trategy">
    <p:spTree>
      <p:nvGrpSpPr>
        <p:cNvPr id="1" name=""/>
        <p:cNvGrpSpPr/>
        <p:nvPr/>
      </p:nvGrpSpPr>
      <p:grpSpPr>
        <a:xfrm>
          <a:off x="0" y="0"/>
          <a:ext cx="0" cy="0"/>
          <a:chOff x="0" y="0"/>
          <a:chExt cx="0" cy="0"/>
        </a:xfrm>
      </p:grpSpPr>
      <p:sp>
        <p:nvSpPr>
          <p:cNvPr id="7" name="Rectangle 29"/>
          <p:cNvSpPr/>
          <p:nvPr userDrawn="1"/>
        </p:nvSpPr>
        <p:spPr>
          <a:xfrm>
            <a:off x="-1" y="0"/>
            <a:ext cx="9144001" cy="5143500"/>
          </a:xfrm>
          <a:prstGeom prst="rect">
            <a:avLst/>
          </a:prstGeom>
          <a:solidFill>
            <a:srgbClr val="061B2B"/>
          </a:solidFill>
          <a:ln>
            <a:noFill/>
          </a:ln>
        </p:spPr>
        <p:txBody>
          <a:bodyPr lIns="144000" tIns="108000" rIns="144000" anchor="t" anchorCtr="0"/>
          <a:lstStyle/>
          <a:p>
            <a:pPr marL="144000" indent="-144000">
              <a:spcAft>
                <a:spcPts val="900"/>
              </a:spcAft>
              <a:buClr>
                <a:srgbClr val="FFC600"/>
              </a:buClr>
              <a:buSzPct val="100000"/>
            </a:pPr>
            <a:endParaRPr lang="en-US" sz="1200" b="0" i="0" noProof="0" dirty="0">
              <a:solidFill>
                <a:schemeClr val="bg1">
                  <a:lumMod val="50000"/>
                </a:schemeClr>
              </a:solidFill>
              <a:latin typeface="Ubuntu" panose="020B0504030602030204" pitchFamily="34" charset="0"/>
              <a:cs typeface="Ubuntu" panose="020B0504030602030204" pitchFamily="34" charset="0"/>
            </a:endParaRPr>
          </a:p>
        </p:txBody>
      </p:sp>
      <p:sp>
        <p:nvSpPr>
          <p:cNvPr id="26" name="Metin Yer Tutucusu 25">
            <a:extLst>
              <a:ext uri="{FF2B5EF4-FFF2-40B4-BE49-F238E27FC236}">
                <a16:creationId xmlns:a16="http://schemas.microsoft.com/office/drawing/2014/main" id="{EEA0BC3B-9769-4B71-91AF-DD5609734E58}"/>
              </a:ext>
            </a:extLst>
          </p:cNvPr>
          <p:cNvSpPr>
            <a:spLocks noGrp="1"/>
          </p:cNvSpPr>
          <p:nvPr>
            <p:ph type="body" sz="quarter" idx="13" hasCustomPrompt="1"/>
          </p:nvPr>
        </p:nvSpPr>
        <p:spPr>
          <a:xfrm>
            <a:off x="395287" y="3148435"/>
            <a:ext cx="8353425" cy="637000"/>
          </a:xfrm>
          <a:prstGeom prst="rect">
            <a:avLst/>
          </a:prstGeom>
        </p:spPr>
        <p:txBody>
          <a:bodyPr lIns="0"/>
          <a:lstStyle>
            <a:lvl1pPr marL="0" indent="0">
              <a:buNone/>
              <a:defRPr b="0" i="0">
                <a:solidFill>
                  <a:schemeClr val="bg1"/>
                </a:solidFill>
              </a:defRPr>
            </a:lvl1pPr>
          </a:lstStyle>
          <a:p>
            <a:pPr marL="0" marR="0" lvl="0" indent="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None/>
              <a:tabLst/>
              <a:defRPr/>
            </a:pPr>
            <a:r>
              <a:rPr lang="en-US" dirty="0"/>
              <a:t>Here's a brief description of how this model helps</a:t>
            </a:r>
          </a:p>
          <a:p>
            <a:pPr lvl="0"/>
            <a:endParaRPr lang="en-US" dirty="0"/>
          </a:p>
        </p:txBody>
      </p:sp>
      <p:pic>
        <p:nvPicPr>
          <p:cNvPr id="9" name="Picture 1" descr="A picture containing text&#10;&#10;Description automatically generated">
            <a:extLst>
              <a:ext uri="{FF2B5EF4-FFF2-40B4-BE49-F238E27FC236}">
                <a16:creationId xmlns:a16="http://schemas.microsoft.com/office/drawing/2014/main" id="{48E91C0C-899B-4B3F-946E-72A5CC59E5B0}"/>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Lst>
          </a:blip>
          <a:stretch>
            <a:fillRect/>
          </a:stretch>
        </p:blipFill>
        <p:spPr>
          <a:xfrm>
            <a:off x="7416987" y="379100"/>
            <a:ext cx="1331726" cy="393261"/>
          </a:xfrm>
          <a:prstGeom prst="rect">
            <a:avLst/>
          </a:prstGeom>
        </p:spPr>
      </p:pic>
      <p:sp>
        <p:nvSpPr>
          <p:cNvPr id="10" name="Rectangle 11">
            <a:extLst>
              <a:ext uri="{FF2B5EF4-FFF2-40B4-BE49-F238E27FC236}">
                <a16:creationId xmlns:a16="http://schemas.microsoft.com/office/drawing/2014/main" id="{1637BB0E-7BFA-44AA-94B9-14300A01D8E2}"/>
              </a:ext>
            </a:extLst>
          </p:cNvPr>
          <p:cNvSpPr/>
          <p:nvPr userDrawn="1"/>
        </p:nvSpPr>
        <p:spPr>
          <a:xfrm>
            <a:off x="510540" y="207548"/>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11" name="Rectangle 11">
            <a:extLst>
              <a:ext uri="{FF2B5EF4-FFF2-40B4-BE49-F238E27FC236}">
                <a16:creationId xmlns:a16="http://schemas.microsoft.com/office/drawing/2014/main" id="{57EA3298-8230-4EFE-8CAA-4901A19F6376}"/>
              </a:ext>
            </a:extLst>
          </p:cNvPr>
          <p:cNvSpPr/>
          <p:nvPr userDrawn="1"/>
        </p:nvSpPr>
        <p:spPr>
          <a:xfrm>
            <a:off x="1302814" y="719776"/>
            <a:ext cx="578635" cy="197788"/>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7485"/>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12" name="Rectangle 11">
            <a:extLst>
              <a:ext uri="{FF2B5EF4-FFF2-40B4-BE49-F238E27FC236}">
                <a16:creationId xmlns:a16="http://schemas.microsoft.com/office/drawing/2014/main" id="{57FB6C7D-11CA-4BDB-8A83-B9F7662CBCAB}"/>
              </a:ext>
            </a:extLst>
          </p:cNvPr>
          <p:cNvSpPr/>
          <p:nvPr userDrawn="1"/>
        </p:nvSpPr>
        <p:spPr>
          <a:xfrm>
            <a:off x="7296919" y="1842095"/>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13" name="Rectangle 11">
            <a:extLst>
              <a:ext uri="{FF2B5EF4-FFF2-40B4-BE49-F238E27FC236}">
                <a16:creationId xmlns:a16="http://schemas.microsoft.com/office/drawing/2014/main" id="{54C5B7DC-8F85-4F2C-8AAD-A196704072FC}"/>
              </a:ext>
            </a:extLst>
          </p:cNvPr>
          <p:cNvSpPr/>
          <p:nvPr userDrawn="1"/>
        </p:nvSpPr>
        <p:spPr>
          <a:xfrm>
            <a:off x="7885212" y="1086025"/>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14" name="Rectangle 11">
            <a:extLst>
              <a:ext uri="{FF2B5EF4-FFF2-40B4-BE49-F238E27FC236}">
                <a16:creationId xmlns:a16="http://schemas.microsoft.com/office/drawing/2014/main" id="{36DE3AF4-B88F-4DB3-B167-085800AAC378}"/>
              </a:ext>
            </a:extLst>
          </p:cNvPr>
          <p:cNvSpPr/>
          <p:nvPr userDrawn="1"/>
        </p:nvSpPr>
        <p:spPr>
          <a:xfrm>
            <a:off x="6171481" y="4116826"/>
            <a:ext cx="694556" cy="237412"/>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205"/>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2" name="Rectangle 11">
            <a:extLst>
              <a:ext uri="{FF2B5EF4-FFF2-40B4-BE49-F238E27FC236}">
                <a16:creationId xmlns:a16="http://schemas.microsoft.com/office/drawing/2014/main" id="{F2C4EC81-BDAC-A2CD-2133-AA77C7F2D2D3}"/>
              </a:ext>
            </a:extLst>
          </p:cNvPr>
          <p:cNvSpPr/>
          <p:nvPr userDrawn="1"/>
        </p:nvSpPr>
        <p:spPr>
          <a:xfrm>
            <a:off x="-869856" y="2958391"/>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sp>
        <p:nvSpPr>
          <p:cNvPr id="15" name="Text Box 37">
            <a:hlinkClick r:id="rId4"/>
            <a:extLst>
              <a:ext uri="{FF2B5EF4-FFF2-40B4-BE49-F238E27FC236}">
                <a16:creationId xmlns:a16="http://schemas.microsoft.com/office/drawing/2014/main" id="{5A4FEA06-29D9-447C-A82E-14452A61E640}"/>
              </a:ext>
            </a:extLst>
          </p:cNvPr>
          <p:cNvSpPr txBox="1">
            <a:spLocks noChangeArrowheads="1"/>
          </p:cNvSpPr>
          <p:nvPr userDrawn="1"/>
        </p:nvSpPr>
        <p:spPr bwMode="auto">
          <a:xfrm>
            <a:off x="6868530" y="4731990"/>
            <a:ext cx="1832857" cy="284684"/>
          </a:xfrm>
          <a:prstGeom prst="rect">
            <a:avLst/>
          </a:prstGeom>
          <a:noFill/>
          <a:ln w="9525">
            <a:noFill/>
            <a:miter lim="800000"/>
            <a:headEnd/>
            <a:tailEnd/>
          </a:ln>
          <a:effectLst/>
        </p:spPr>
        <p:txBody>
          <a:bodyPr lIns="0" tIns="0" rIns="0" bIns="0" anchor="ctr" anchorCtr="0">
            <a:noAutofit/>
          </a:bodyPr>
          <a:lstStyle>
            <a:lvl1pPr eaLnBrk="0" hangingPunct="0">
              <a:defRPr sz="2400" i="1">
                <a:solidFill>
                  <a:schemeClr val="bg1"/>
                </a:solidFill>
                <a:latin typeface="Ubuntu" panose="020B0504030602030204" pitchFamily="34" charset="0"/>
                <a:ea typeface="Ubuntu" panose="020B0504030602030204" pitchFamily="34" charset="0"/>
              </a:defRPr>
            </a:lvl1pPr>
            <a:lvl2pPr marL="37931725" indent="-37474525" eaLnBrk="0" hangingPunct="0">
              <a:defRPr sz="2400" i="1">
                <a:solidFill>
                  <a:schemeClr val="bg1"/>
                </a:solidFill>
                <a:latin typeface="Ubuntu" panose="020B0504030602030204" pitchFamily="34" charset="0"/>
                <a:ea typeface="Ubuntu" panose="020B0504030602030204" pitchFamily="34" charset="0"/>
              </a:defRPr>
            </a:lvl2pPr>
            <a:lvl3pPr eaLnBrk="0" hangingPunct="0">
              <a:defRPr sz="2400" i="1">
                <a:solidFill>
                  <a:schemeClr val="bg1"/>
                </a:solidFill>
                <a:latin typeface="Ubuntu" panose="020B0504030602030204" pitchFamily="34" charset="0"/>
                <a:ea typeface="Ubuntu" panose="020B0504030602030204" pitchFamily="34" charset="0"/>
              </a:defRPr>
            </a:lvl3pPr>
            <a:lvl4pPr eaLnBrk="0" hangingPunct="0">
              <a:defRPr sz="2400" i="1">
                <a:solidFill>
                  <a:schemeClr val="bg1"/>
                </a:solidFill>
                <a:latin typeface="Ubuntu" panose="020B0504030602030204" pitchFamily="34" charset="0"/>
                <a:ea typeface="Ubuntu" panose="020B0504030602030204" pitchFamily="34" charset="0"/>
              </a:defRPr>
            </a:lvl4pPr>
            <a:lvl5pPr eaLnBrk="0" hangingPunct="0">
              <a:defRPr sz="2400" i="1">
                <a:solidFill>
                  <a:schemeClr val="bg1"/>
                </a:solidFill>
                <a:latin typeface="Ubuntu" panose="020B0504030602030204" pitchFamily="34" charset="0"/>
                <a:ea typeface="Ubuntu" panose="020B0504030602030204" pitchFamily="34" charset="0"/>
              </a:defRPr>
            </a:lvl5pPr>
            <a:lvl6pPr marL="4572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6pPr>
            <a:lvl7pPr marL="9144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7pPr>
            <a:lvl8pPr marL="13716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8pPr>
            <a:lvl9pPr marL="18288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9pPr>
          </a:lstStyle>
          <a:p>
            <a:pPr algn="r">
              <a:lnSpc>
                <a:spcPct val="101000"/>
              </a:lnSpc>
              <a:spcBef>
                <a:spcPct val="50000"/>
              </a:spcBef>
            </a:pPr>
            <a:r>
              <a:rPr lang="en-US" sz="600" b="0" i="0" spc="60" baseline="0" noProof="0" dirty="0">
                <a:solidFill>
                  <a:schemeClr val="bg2">
                    <a:lumMod val="20000"/>
                    <a:lumOff val="80000"/>
                  </a:schemeClr>
                </a:solidFill>
                <a:latin typeface="Ubuntu" panose="020B0504030602030204" pitchFamily="34" charset="0"/>
                <a:cs typeface="Ubuntu" panose="020B0504030602030204" pitchFamily="34" charset="0"/>
              </a:rPr>
              <a:t>digitalleadership.com</a:t>
            </a:r>
          </a:p>
        </p:txBody>
      </p:sp>
      <p:sp>
        <p:nvSpPr>
          <p:cNvPr id="19" name="Metin Yer Tutucusu 5">
            <a:extLst>
              <a:ext uri="{FF2B5EF4-FFF2-40B4-BE49-F238E27FC236}">
                <a16:creationId xmlns:a16="http://schemas.microsoft.com/office/drawing/2014/main" id="{F3DBD034-7140-49AC-9E6A-FF230250CD87}"/>
              </a:ext>
            </a:extLst>
          </p:cNvPr>
          <p:cNvSpPr>
            <a:spLocks noGrp="1"/>
          </p:cNvSpPr>
          <p:nvPr>
            <p:ph type="body" sz="quarter" idx="11" hasCustomPrompt="1"/>
          </p:nvPr>
        </p:nvSpPr>
        <p:spPr>
          <a:xfrm>
            <a:off x="395287" y="2528826"/>
            <a:ext cx="8349583" cy="461665"/>
          </a:xfrm>
          <a:prstGeom prst="rect">
            <a:avLst/>
          </a:prstGeom>
        </p:spPr>
        <p:txBody>
          <a:bodyPr lIns="0"/>
          <a:lstStyle>
            <a:lvl1pPr marL="0" indent="0">
              <a:buNone/>
              <a:defRPr sz="2400" i="0">
                <a:solidFill>
                  <a:schemeClr val="bg1"/>
                </a:solidFill>
                <a:latin typeface="Volkhov" panose="02000503000000020004" pitchFamily="2" charset="0"/>
              </a:defRPr>
            </a:lvl1pPr>
            <a:lvl2pPr marL="457200" indent="0">
              <a:buNone/>
              <a:defRPr sz="2200">
                <a:solidFill>
                  <a:schemeClr val="bg1"/>
                </a:solidFill>
                <a:latin typeface="Volkhov" panose="02000503000000020004" pitchFamily="2" charset="0"/>
              </a:defRPr>
            </a:lvl2pPr>
            <a:lvl3pPr marL="914400" indent="0">
              <a:buNone/>
              <a:defRPr sz="2200">
                <a:solidFill>
                  <a:schemeClr val="bg1"/>
                </a:solidFill>
                <a:latin typeface="Volkhov" panose="02000503000000020004" pitchFamily="2" charset="0"/>
              </a:defRPr>
            </a:lvl3pPr>
            <a:lvl4pPr marL="1371600" indent="0">
              <a:buNone/>
              <a:defRPr sz="2200">
                <a:solidFill>
                  <a:schemeClr val="bg1"/>
                </a:solidFill>
                <a:latin typeface="Volkhov" panose="02000503000000020004" pitchFamily="2" charset="0"/>
              </a:defRPr>
            </a:lvl4pPr>
            <a:lvl5pPr marL="1828800" indent="0">
              <a:buNone/>
              <a:defRPr sz="2200">
                <a:solidFill>
                  <a:schemeClr val="bg1"/>
                </a:solidFill>
                <a:latin typeface="Volkhov" panose="02000503000000020004" pitchFamily="2" charset="0"/>
              </a:defRPr>
            </a:lvl5pPr>
          </a:lstStyle>
          <a:p>
            <a:pPr lvl="0"/>
            <a:r>
              <a:rPr lang="en-US" dirty="0"/>
              <a:t>Model Name</a:t>
            </a:r>
          </a:p>
        </p:txBody>
      </p:sp>
      <p:sp>
        <p:nvSpPr>
          <p:cNvPr id="28" name="Metin Yer Tutucusu 25">
            <a:extLst>
              <a:ext uri="{FF2B5EF4-FFF2-40B4-BE49-F238E27FC236}">
                <a16:creationId xmlns:a16="http://schemas.microsoft.com/office/drawing/2014/main" id="{7EAA9CD5-CE02-421D-BA0E-155388C08775}"/>
              </a:ext>
            </a:extLst>
          </p:cNvPr>
          <p:cNvSpPr>
            <a:spLocks noGrp="1"/>
          </p:cNvSpPr>
          <p:nvPr>
            <p:ph type="body" sz="quarter" idx="14" hasCustomPrompt="1"/>
          </p:nvPr>
        </p:nvSpPr>
        <p:spPr>
          <a:xfrm>
            <a:off x="2820001" y="4370336"/>
            <a:ext cx="5924870" cy="205215"/>
          </a:xfrm>
          <a:prstGeom prst="rect">
            <a:avLst/>
          </a:prstGeom>
        </p:spPr>
        <p:txBody>
          <a:bodyPr lIns="0"/>
          <a:lstStyle>
            <a:lvl1pPr marL="0" indent="0">
              <a:buNone/>
              <a:defRPr sz="700" b="1" u="sng">
                <a:solidFill>
                  <a:srgbClr val="FFFF00"/>
                </a:solidFill>
              </a:defRPr>
            </a:lvl1pPr>
          </a:lstStyle>
          <a:p>
            <a:pPr>
              <a:buClr>
                <a:srgbClr val="FFC600"/>
              </a:buClr>
              <a:buSzPct val="100000"/>
            </a:pPr>
            <a:r>
              <a:rPr lang="en-US" sz="700" kern="0" spc="60" dirty="0">
                <a:solidFill>
                  <a:srgbClr val="FECE02"/>
                </a:solidFill>
                <a:latin typeface="Ubuntu" panose="020B0504030602030204" pitchFamily="34" charset="0"/>
              </a:rPr>
              <a:t>URL to the model</a:t>
            </a:r>
          </a:p>
        </p:txBody>
      </p:sp>
      <p:sp>
        <p:nvSpPr>
          <p:cNvPr id="30" name="Rectangle 2">
            <a:extLst>
              <a:ext uri="{FF2B5EF4-FFF2-40B4-BE49-F238E27FC236}">
                <a16:creationId xmlns:a16="http://schemas.microsoft.com/office/drawing/2014/main" id="{3904FD2A-298F-4BDD-9476-7DD2F553F161}"/>
              </a:ext>
            </a:extLst>
          </p:cNvPr>
          <p:cNvSpPr/>
          <p:nvPr userDrawn="1"/>
        </p:nvSpPr>
        <p:spPr>
          <a:xfrm>
            <a:off x="363071" y="4235532"/>
            <a:ext cx="7055354" cy="424957"/>
          </a:xfrm>
          <a:prstGeom prst="rect">
            <a:avLst/>
          </a:prstGeom>
        </p:spPr>
        <p:txBody>
          <a:bodyPr lIns="90000" tIns="90000" bIns="36000">
            <a:noAutofit/>
          </a:bodyPr>
          <a:lstStyle/>
          <a:p>
            <a:pPr>
              <a:buClr>
                <a:srgbClr val="FFC600"/>
              </a:buClr>
              <a:buSzPct val="100000"/>
            </a:pPr>
            <a:r>
              <a:rPr lang="en-US" sz="700" kern="0" spc="60" dirty="0">
                <a:solidFill>
                  <a:schemeClr val="bg1"/>
                </a:solidFill>
                <a:latin typeface="Ubuntu" panose="020B0504030602030204" pitchFamily="34" charset="0"/>
              </a:rPr>
              <a:t>A part of the Digital Leadership </a:t>
            </a:r>
          </a:p>
          <a:p>
            <a:pPr>
              <a:buClr>
                <a:srgbClr val="FFC600"/>
              </a:buClr>
              <a:buSzPct val="100000"/>
            </a:pPr>
            <a:r>
              <a:rPr lang="en-US" sz="700" kern="0" spc="60" dirty="0">
                <a:solidFill>
                  <a:schemeClr val="bg1"/>
                </a:solidFill>
                <a:latin typeface="Ubuntu" panose="020B0504030602030204" pitchFamily="34" charset="0"/>
              </a:rPr>
              <a:t>More information on this model is available here: </a:t>
            </a:r>
            <a:endParaRPr lang="en-US" sz="700" kern="0" spc="60" dirty="0">
              <a:solidFill>
                <a:srgbClr val="FECE02"/>
              </a:solidFill>
              <a:latin typeface="Ubuntu" panose="020B0504030602030204" pitchFamily="34" charset="0"/>
            </a:endParaRPr>
          </a:p>
        </p:txBody>
      </p:sp>
    </p:spTree>
    <p:extLst>
      <p:ext uri="{BB962C8B-B14F-4D97-AF65-F5344CB8AC3E}">
        <p14:creationId xmlns:p14="http://schemas.microsoft.com/office/powerpoint/2010/main" val="3265074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2 - Digital Transformation">
    <p:spTree>
      <p:nvGrpSpPr>
        <p:cNvPr id="1" name=""/>
        <p:cNvGrpSpPr/>
        <p:nvPr/>
      </p:nvGrpSpPr>
      <p:grpSpPr>
        <a:xfrm>
          <a:off x="0" y="0"/>
          <a:ext cx="0" cy="0"/>
          <a:chOff x="0" y="0"/>
          <a:chExt cx="0" cy="0"/>
        </a:xfrm>
      </p:grpSpPr>
      <p:sp>
        <p:nvSpPr>
          <p:cNvPr id="7" name="Rectangle 29"/>
          <p:cNvSpPr/>
          <p:nvPr userDrawn="1"/>
        </p:nvSpPr>
        <p:spPr>
          <a:xfrm>
            <a:off x="-1" y="0"/>
            <a:ext cx="9144001" cy="5143500"/>
          </a:xfrm>
          <a:prstGeom prst="rect">
            <a:avLst/>
          </a:prstGeom>
          <a:solidFill>
            <a:srgbClr val="313970"/>
          </a:solidFill>
          <a:ln>
            <a:noFill/>
          </a:ln>
        </p:spPr>
        <p:txBody>
          <a:bodyPr lIns="144000" tIns="108000" rIns="144000" anchor="t" anchorCtr="0"/>
          <a:lstStyle/>
          <a:p>
            <a:pPr marL="144000" indent="-144000">
              <a:spcAft>
                <a:spcPts val="900"/>
              </a:spcAft>
              <a:buClr>
                <a:srgbClr val="FFC600"/>
              </a:buClr>
              <a:buSzPct val="100000"/>
            </a:pPr>
            <a:r>
              <a:rPr lang="en-US" sz="1200" b="0" i="0" noProof="0">
                <a:solidFill>
                  <a:schemeClr val="bg1">
                    <a:lumMod val="50000"/>
                  </a:schemeClr>
                </a:solidFill>
                <a:latin typeface="Ubuntu" panose="020B0504030602030204" pitchFamily="34" charset="0"/>
                <a:cs typeface="Ubuntu" panose="020B0504030602030204" pitchFamily="34" charset="0"/>
              </a:rPr>
              <a:t>  </a:t>
            </a:r>
          </a:p>
        </p:txBody>
      </p:sp>
      <p:sp>
        <p:nvSpPr>
          <p:cNvPr id="3" name="Rectangle 11">
            <a:extLst>
              <a:ext uri="{FF2B5EF4-FFF2-40B4-BE49-F238E27FC236}">
                <a16:creationId xmlns:a16="http://schemas.microsoft.com/office/drawing/2014/main" id="{3B0843FD-9BA1-C8EC-0700-90E2B923767E}"/>
              </a:ext>
            </a:extLst>
          </p:cNvPr>
          <p:cNvSpPr/>
          <p:nvPr userDrawn="1"/>
        </p:nvSpPr>
        <p:spPr>
          <a:xfrm>
            <a:off x="510540" y="207548"/>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4" name="Rectangle 11">
            <a:extLst>
              <a:ext uri="{FF2B5EF4-FFF2-40B4-BE49-F238E27FC236}">
                <a16:creationId xmlns:a16="http://schemas.microsoft.com/office/drawing/2014/main" id="{B7BD0823-4914-0292-EF7E-AEC0F99BA222}"/>
              </a:ext>
            </a:extLst>
          </p:cNvPr>
          <p:cNvSpPr/>
          <p:nvPr userDrawn="1"/>
        </p:nvSpPr>
        <p:spPr>
          <a:xfrm>
            <a:off x="1302814" y="719776"/>
            <a:ext cx="578635" cy="197788"/>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7485"/>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8" name="Rectangle 11">
            <a:extLst>
              <a:ext uri="{FF2B5EF4-FFF2-40B4-BE49-F238E27FC236}">
                <a16:creationId xmlns:a16="http://schemas.microsoft.com/office/drawing/2014/main" id="{ED34673F-178B-2ED8-C3A0-DEFCD0DB1A78}"/>
              </a:ext>
            </a:extLst>
          </p:cNvPr>
          <p:cNvSpPr/>
          <p:nvPr userDrawn="1"/>
        </p:nvSpPr>
        <p:spPr>
          <a:xfrm>
            <a:off x="7296919" y="1842095"/>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9" name="Rectangle 11">
            <a:extLst>
              <a:ext uri="{FF2B5EF4-FFF2-40B4-BE49-F238E27FC236}">
                <a16:creationId xmlns:a16="http://schemas.microsoft.com/office/drawing/2014/main" id="{5EE525E8-7188-A0A7-D93E-026FB335B2CC}"/>
              </a:ext>
            </a:extLst>
          </p:cNvPr>
          <p:cNvSpPr/>
          <p:nvPr userDrawn="1"/>
        </p:nvSpPr>
        <p:spPr>
          <a:xfrm>
            <a:off x="7885212" y="1086025"/>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10" name="Rectangle 11">
            <a:extLst>
              <a:ext uri="{FF2B5EF4-FFF2-40B4-BE49-F238E27FC236}">
                <a16:creationId xmlns:a16="http://schemas.microsoft.com/office/drawing/2014/main" id="{E82B3DD4-06C8-FE77-9307-7F132266029B}"/>
              </a:ext>
            </a:extLst>
          </p:cNvPr>
          <p:cNvSpPr/>
          <p:nvPr userDrawn="1"/>
        </p:nvSpPr>
        <p:spPr>
          <a:xfrm>
            <a:off x="6171481" y="4116826"/>
            <a:ext cx="694556" cy="237412"/>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205"/>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pic>
        <p:nvPicPr>
          <p:cNvPr id="11" name="Picture 1" descr="A picture containing text&#10;&#10;Description automatically generated">
            <a:extLst>
              <a:ext uri="{FF2B5EF4-FFF2-40B4-BE49-F238E27FC236}">
                <a16:creationId xmlns:a16="http://schemas.microsoft.com/office/drawing/2014/main" id="{F0516616-EE17-4A1A-8D1F-515D54E2DC26}"/>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Lst>
          </a:blip>
          <a:stretch>
            <a:fillRect/>
          </a:stretch>
        </p:blipFill>
        <p:spPr>
          <a:xfrm>
            <a:off x="7416987" y="379100"/>
            <a:ext cx="1331726" cy="393261"/>
          </a:xfrm>
          <a:prstGeom prst="rect">
            <a:avLst/>
          </a:prstGeom>
        </p:spPr>
      </p:pic>
      <p:sp>
        <p:nvSpPr>
          <p:cNvPr id="2" name="Rectangle 11">
            <a:extLst>
              <a:ext uri="{FF2B5EF4-FFF2-40B4-BE49-F238E27FC236}">
                <a16:creationId xmlns:a16="http://schemas.microsoft.com/office/drawing/2014/main" id="{97E773BB-66E9-B9B3-A9E7-FBCC19191F01}"/>
              </a:ext>
            </a:extLst>
          </p:cNvPr>
          <p:cNvSpPr/>
          <p:nvPr userDrawn="1"/>
        </p:nvSpPr>
        <p:spPr>
          <a:xfrm>
            <a:off x="-869856" y="2958391"/>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sp>
        <p:nvSpPr>
          <p:cNvPr id="13" name="Text Box 37">
            <a:hlinkClick r:id="rId4"/>
            <a:extLst>
              <a:ext uri="{FF2B5EF4-FFF2-40B4-BE49-F238E27FC236}">
                <a16:creationId xmlns:a16="http://schemas.microsoft.com/office/drawing/2014/main" id="{A9CD1396-05D3-4D97-9999-53FF7094312B}"/>
              </a:ext>
            </a:extLst>
          </p:cNvPr>
          <p:cNvSpPr txBox="1">
            <a:spLocks noChangeArrowheads="1"/>
          </p:cNvSpPr>
          <p:nvPr userDrawn="1"/>
        </p:nvSpPr>
        <p:spPr bwMode="auto">
          <a:xfrm>
            <a:off x="6868530" y="4731990"/>
            <a:ext cx="1832857" cy="284684"/>
          </a:xfrm>
          <a:prstGeom prst="rect">
            <a:avLst/>
          </a:prstGeom>
          <a:noFill/>
          <a:ln w="9525">
            <a:noFill/>
            <a:miter lim="800000"/>
            <a:headEnd/>
            <a:tailEnd/>
          </a:ln>
          <a:effectLst/>
        </p:spPr>
        <p:txBody>
          <a:bodyPr lIns="0" tIns="0" rIns="0" bIns="0" anchor="ctr" anchorCtr="0">
            <a:noAutofit/>
          </a:bodyPr>
          <a:lstStyle>
            <a:lvl1pPr eaLnBrk="0" hangingPunct="0">
              <a:defRPr sz="2400" i="1">
                <a:solidFill>
                  <a:schemeClr val="bg1"/>
                </a:solidFill>
                <a:latin typeface="Ubuntu" panose="020B0504030602030204" pitchFamily="34" charset="0"/>
                <a:ea typeface="Ubuntu" panose="020B0504030602030204" pitchFamily="34" charset="0"/>
              </a:defRPr>
            </a:lvl1pPr>
            <a:lvl2pPr marL="37931725" indent="-37474525" eaLnBrk="0" hangingPunct="0">
              <a:defRPr sz="2400" i="1">
                <a:solidFill>
                  <a:schemeClr val="bg1"/>
                </a:solidFill>
                <a:latin typeface="Ubuntu" panose="020B0504030602030204" pitchFamily="34" charset="0"/>
                <a:ea typeface="Ubuntu" panose="020B0504030602030204" pitchFamily="34" charset="0"/>
              </a:defRPr>
            </a:lvl2pPr>
            <a:lvl3pPr eaLnBrk="0" hangingPunct="0">
              <a:defRPr sz="2400" i="1">
                <a:solidFill>
                  <a:schemeClr val="bg1"/>
                </a:solidFill>
                <a:latin typeface="Ubuntu" panose="020B0504030602030204" pitchFamily="34" charset="0"/>
                <a:ea typeface="Ubuntu" panose="020B0504030602030204" pitchFamily="34" charset="0"/>
              </a:defRPr>
            </a:lvl3pPr>
            <a:lvl4pPr eaLnBrk="0" hangingPunct="0">
              <a:defRPr sz="2400" i="1">
                <a:solidFill>
                  <a:schemeClr val="bg1"/>
                </a:solidFill>
                <a:latin typeface="Ubuntu" panose="020B0504030602030204" pitchFamily="34" charset="0"/>
                <a:ea typeface="Ubuntu" panose="020B0504030602030204" pitchFamily="34" charset="0"/>
              </a:defRPr>
            </a:lvl4pPr>
            <a:lvl5pPr eaLnBrk="0" hangingPunct="0">
              <a:defRPr sz="2400" i="1">
                <a:solidFill>
                  <a:schemeClr val="bg1"/>
                </a:solidFill>
                <a:latin typeface="Ubuntu" panose="020B0504030602030204" pitchFamily="34" charset="0"/>
                <a:ea typeface="Ubuntu" panose="020B0504030602030204" pitchFamily="34" charset="0"/>
              </a:defRPr>
            </a:lvl5pPr>
            <a:lvl6pPr marL="4572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6pPr>
            <a:lvl7pPr marL="9144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7pPr>
            <a:lvl8pPr marL="13716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8pPr>
            <a:lvl9pPr marL="18288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9pPr>
          </a:lstStyle>
          <a:p>
            <a:pPr algn="r">
              <a:lnSpc>
                <a:spcPct val="101000"/>
              </a:lnSpc>
              <a:spcBef>
                <a:spcPct val="50000"/>
              </a:spcBef>
            </a:pPr>
            <a:r>
              <a:rPr lang="en-US" sz="600" b="0" i="0" spc="60" baseline="0" noProof="0" dirty="0">
                <a:solidFill>
                  <a:schemeClr val="bg2">
                    <a:lumMod val="20000"/>
                    <a:lumOff val="80000"/>
                  </a:schemeClr>
                </a:solidFill>
                <a:latin typeface="Ubuntu" panose="020B0504030602030204" pitchFamily="34" charset="0"/>
                <a:cs typeface="Ubuntu" panose="020B0504030602030204" pitchFamily="34" charset="0"/>
              </a:rPr>
              <a:t>digitalleadership.com</a:t>
            </a:r>
          </a:p>
        </p:txBody>
      </p:sp>
      <p:sp>
        <p:nvSpPr>
          <p:cNvPr id="12" name="Metin Yer Tutucusu 25">
            <a:extLst>
              <a:ext uri="{FF2B5EF4-FFF2-40B4-BE49-F238E27FC236}">
                <a16:creationId xmlns:a16="http://schemas.microsoft.com/office/drawing/2014/main" id="{A43F0C24-56C9-4348-9C43-0E31E5BD96F2}"/>
              </a:ext>
            </a:extLst>
          </p:cNvPr>
          <p:cNvSpPr>
            <a:spLocks noGrp="1"/>
          </p:cNvSpPr>
          <p:nvPr>
            <p:ph type="body" sz="quarter" idx="13" hasCustomPrompt="1"/>
          </p:nvPr>
        </p:nvSpPr>
        <p:spPr>
          <a:xfrm>
            <a:off x="395287" y="3148435"/>
            <a:ext cx="8353425" cy="637000"/>
          </a:xfrm>
          <a:prstGeom prst="rect">
            <a:avLst/>
          </a:prstGeom>
        </p:spPr>
        <p:txBody>
          <a:bodyPr lIns="0"/>
          <a:lstStyle>
            <a:lvl1pPr marL="0" indent="0">
              <a:buNone/>
              <a:defRPr b="0" i="0">
                <a:solidFill>
                  <a:schemeClr val="bg1"/>
                </a:solidFill>
              </a:defRPr>
            </a:lvl1pPr>
          </a:lstStyle>
          <a:p>
            <a:pPr marL="0" marR="0" lvl="0" indent="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None/>
              <a:tabLst/>
              <a:defRPr/>
            </a:pPr>
            <a:r>
              <a:rPr lang="en-US" dirty="0"/>
              <a:t>Here's a brief description of how this model helps</a:t>
            </a:r>
          </a:p>
          <a:p>
            <a:pPr lvl="0"/>
            <a:endParaRPr lang="en-US" dirty="0"/>
          </a:p>
        </p:txBody>
      </p:sp>
      <p:sp>
        <p:nvSpPr>
          <p:cNvPr id="15" name="Metin Yer Tutucusu 25">
            <a:extLst>
              <a:ext uri="{FF2B5EF4-FFF2-40B4-BE49-F238E27FC236}">
                <a16:creationId xmlns:a16="http://schemas.microsoft.com/office/drawing/2014/main" id="{5950F072-DD70-4E70-91A5-EDB0082506B4}"/>
              </a:ext>
            </a:extLst>
          </p:cNvPr>
          <p:cNvSpPr>
            <a:spLocks noGrp="1"/>
          </p:cNvSpPr>
          <p:nvPr>
            <p:ph type="body" sz="quarter" idx="14" hasCustomPrompt="1"/>
          </p:nvPr>
        </p:nvSpPr>
        <p:spPr>
          <a:xfrm>
            <a:off x="2820001" y="4370336"/>
            <a:ext cx="5924870" cy="205215"/>
          </a:xfrm>
          <a:prstGeom prst="rect">
            <a:avLst/>
          </a:prstGeom>
        </p:spPr>
        <p:txBody>
          <a:bodyPr lIns="0"/>
          <a:lstStyle>
            <a:lvl1pPr marL="0" indent="0">
              <a:buNone/>
              <a:defRPr sz="700" b="1" u="sng">
                <a:solidFill>
                  <a:srgbClr val="FFFF00"/>
                </a:solidFill>
              </a:defRPr>
            </a:lvl1pPr>
          </a:lstStyle>
          <a:p>
            <a:pPr>
              <a:buClr>
                <a:srgbClr val="FFC600"/>
              </a:buClr>
              <a:buSzPct val="100000"/>
            </a:pPr>
            <a:r>
              <a:rPr lang="en-US" sz="700" kern="0" spc="60" dirty="0">
                <a:solidFill>
                  <a:srgbClr val="FECE02"/>
                </a:solidFill>
                <a:latin typeface="Ubuntu" panose="020B0504030602030204" pitchFamily="34" charset="0"/>
              </a:rPr>
              <a:t>URL to the model</a:t>
            </a:r>
          </a:p>
        </p:txBody>
      </p:sp>
      <p:sp>
        <p:nvSpPr>
          <p:cNvPr id="16" name="Rectangle 2">
            <a:extLst>
              <a:ext uri="{FF2B5EF4-FFF2-40B4-BE49-F238E27FC236}">
                <a16:creationId xmlns:a16="http://schemas.microsoft.com/office/drawing/2014/main" id="{3B0A7C4C-E543-4E1A-ABF8-CF97E7FCAA1F}"/>
              </a:ext>
            </a:extLst>
          </p:cNvPr>
          <p:cNvSpPr/>
          <p:nvPr userDrawn="1"/>
        </p:nvSpPr>
        <p:spPr>
          <a:xfrm>
            <a:off x="363071" y="4334239"/>
            <a:ext cx="7055354" cy="424957"/>
          </a:xfrm>
          <a:prstGeom prst="rect">
            <a:avLst/>
          </a:prstGeom>
        </p:spPr>
        <p:txBody>
          <a:bodyPr lIns="90000" tIns="90000" bIns="36000">
            <a:noAutofit/>
          </a:bodyPr>
          <a:lstStyle/>
          <a:p>
            <a:pPr>
              <a:buClr>
                <a:srgbClr val="FFC600"/>
              </a:buClr>
              <a:buSzPct val="100000"/>
            </a:pPr>
            <a:r>
              <a:rPr lang="en-US" sz="700" kern="0" spc="60" dirty="0">
                <a:solidFill>
                  <a:schemeClr val="bg1"/>
                </a:solidFill>
                <a:latin typeface="Ubuntu" panose="020B0504030602030204" pitchFamily="34" charset="0"/>
              </a:rPr>
              <a:t>More information on this model is available here: </a:t>
            </a:r>
            <a:endParaRPr lang="en-US" sz="700" kern="0" spc="60" dirty="0">
              <a:solidFill>
                <a:srgbClr val="FECE02"/>
              </a:solidFill>
              <a:latin typeface="Ubuntu" panose="020B0504030602030204" pitchFamily="34" charset="0"/>
            </a:endParaRPr>
          </a:p>
        </p:txBody>
      </p:sp>
      <p:sp>
        <p:nvSpPr>
          <p:cNvPr id="17" name="Metin Yer Tutucusu 5">
            <a:extLst>
              <a:ext uri="{FF2B5EF4-FFF2-40B4-BE49-F238E27FC236}">
                <a16:creationId xmlns:a16="http://schemas.microsoft.com/office/drawing/2014/main" id="{84F15A5D-FA2E-4A41-8D36-E0D70B5D7183}"/>
              </a:ext>
            </a:extLst>
          </p:cNvPr>
          <p:cNvSpPr>
            <a:spLocks noGrp="1"/>
          </p:cNvSpPr>
          <p:nvPr>
            <p:ph type="body" sz="quarter" idx="11" hasCustomPrompt="1"/>
          </p:nvPr>
        </p:nvSpPr>
        <p:spPr>
          <a:xfrm>
            <a:off x="395287" y="2528826"/>
            <a:ext cx="8349583" cy="461665"/>
          </a:xfrm>
          <a:prstGeom prst="rect">
            <a:avLst/>
          </a:prstGeom>
        </p:spPr>
        <p:txBody>
          <a:bodyPr lIns="0"/>
          <a:lstStyle>
            <a:lvl1pPr marL="0" indent="0">
              <a:buNone/>
              <a:defRPr sz="2400" i="0">
                <a:solidFill>
                  <a:schemeClr val="bg1"/>
                </a:solidFill>
                <a:latin typeface="Volkhov" panose="02000503000000020004" pitchFamily="2" charset="0"/>
              </a:defRPr>
            </a:lvl1pPr>
            <a:lvl2pPr marL="457200" indent="0">
              <a:buNone/>
              <a:defRPr sz="2200">
                <a:solidFill>
                  <a:schemeClr val="bg1"/>
                </a:solidFill>
                <a:latin typeface="Volkhov" panose="02000503000000020004" pitchFamily="2" charset="0"/>
              </a:defRPr>
            </a:lvl2pPr>
            <a:lvl3pPr marL="914400" indent="0">
              <a:buNone/>
              <a:defRPr sz="2200">
                <a:solidFill>
                  <a:schemeClr val="bg1"/>
                </a:solidFill>
                <a:latin typeface="Volkhov" panose="02000503000000020004" pitchFamily="2" charset="0"/>
              </a:defRPr>
            </a:lvl3pPr>
            <a:lvl4pPr marL="1371600" indent="0">
              <a:buNone/>
              <a:defRPr sz="2200">
                <a:solidFill>
                  <a:schemeClr val="bg1"/>
                </a:solidFill>
                <a:latin typeface="Volkhov" panose="02000503000000020004" pitchFamily="2" charset="0"/>
              </a:defRPr>
            </a:lvl4pPr>
            <a:lvl5pPr marL="1828800" indent="0">
              <a:buNone/>
              <a:defRPr sz="2200">
                <a:solidFill>
                  <a:schemeClr val="bg1"/>
                </a:solidFill>
                <a:latin typeface="Volkhov" panose="02000503000000020004" pitchFamily="2" charset="0"/>
              </a:defRPr>
            </a:lvl5pPr>
          </a:lstStyle>
          <a:p>
            <a:pPr lvl="0"/>
            <a:r>
              <a:rPr lang="en-US" dirty="0"/>
              <a:t>Model Name</a:t>
            </a:r>
          </a:p>
        </p:txBody>
      </p:sp>
    </p:spTree>
    <p:extLst>
      <p:ext uri="{BB962C8B-B14F-4D97-AF65-F5344CB8AC3E}">
        <p14:creationId xmlns:p14="http://schemas.microsoft.com/office/powerpoint/2010/main" val="3355558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raining">
    <p:spTree>
      <p:nvGrpSpPr>
        <p:cNvPr id="1" name=""/>
        <p:cNvGrpSpPr/>
        <p:nvPr/>
      </p:nvGrpSpPr>
      <p:grpSpPr>
        <a:xfrm>
          <a:off x="0" y="0"/>
          <a:ext cx="0" cy="0"/>
          <a:chOff x="0" y="0"/>
          <a:chExt cx="0" cy="0"/>
        </a:xfrm>
      </p:grpSpPr>
      <p:sp>
        <p:nvSpPr>
          <p:cNvPr id="7" name="Rectangle 29"/>
          <p:cNvSpPr/>
          <p:nvPr userDrawn="1"/>
        </p:nvSpPr>
        <p:spPr>
          <a:xfrm>
            <a:off x="-1" y="0"/>
            <a:ext cx="9144001" cy="5143500"/>
          </a:xfrm>
          <a:prstGeom prst="rect">
            <a:avLst/>
          </a:prstGeom>
          <a:solidFill>
            <a:srgbClr val="4D6EB4"/>
          </a:solidFill>
          <a:ln>
            <a:noFill/>
          </a:ln>
        </p:spPr>
        <p:txBody>
          <a:bodyPr lIns="144000" tIns="108000" rIns="144000" anchor="t" anchorCtr="0"/>
          <a:lstStyle/>
          <a:p>
            <a:pPr marL="144000" indent="-144000">
              <a:spcAft>
                <a:spcPts val="900"/>
              </a:spcAft>
              <a:buClr>
                <a:srgbClr val="FFC600"/>
              </a:buClr>
              <a:buSzPct val="100000"/>
            </a:pPr>
            <a:r>
              <a:rPr lang="en-US" sz="1200" b="0" i="0" noProof="0">
                <a:solidFill>
                  <a:schemeClr val="bg1">
                    <a:lumMod val="50000"/>
                  </a:schemeClr>
                </a:solidFill>
                <a:latin typeface="Ubuntu" panose="020B0504030602030204" pitchFamily="34" charset="0"/>
                <a:cs typeface="Ubuntu" panose="020B0504030602030204" pitchFamily="34" charset="0"/>
              </a:rPr>
              <a:t>  </a:t>
            </a:r>
          </a:p>
        </p:txBody>
      </p:sp>
      <p:sp>
        <p:nvSpPr>
          <p:cNvPr id="3" name="Rectangle 11">
            <a:extLst>
              <a:ext uri="{FF2B5EF4-FFF2-40B4-BE49-F238E27FC236}">
                <a16:creationId xmlns:a16="http://schemas.microsoft.com/office/drawing/2014/main" id="{3B0843FD-9BA1-C8EC-0700-90E2B923767E}"/>
              </a:ext>
            </a:extLst>
          </p:cNvPr>
          <p:cNvSpPr/>
          <p:nvPr userDrawn="1"/>
        </p:nvSpPr>
        <p:spPr>
          <a:xfrm>
            <a:off x="510540" y="207548"/>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4" name="Rectangle 11">
            <a:extLst>
              <a:ext uri="{FF2B5EF4-FFF2-40B4-BE49-F238E27FC236}">
                <a16:creationId xmlns:a16="http://schemas.microsoft.com/office/drawing/2014/main" id="{B7BD0823-4914-0292-EF7E-AEC0F99BA222}"/>
              </a:ext>
            </a:extLst>
          </p:cNvPr>
          <p:cNvSpPr/>
          <p:nvPr userDrawn="1"/>
        </p:nvSpPr>
        <p:spPr>
          <a:xfrm>
            <a:off x="1302814" y="719776"/>
            <a:ext cx="578635" cy="197788"/>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7485"/>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8" name="Rectangle 11">
            <a:extLst>
              <a:ext uri="{FF2B5EF4-FFF2-40B4-BE49-F238E27FC236}">
                <a16:creationId xmlns:a16="http://schemas.microsoft.com/office/drawing/2014/main" id="{ED34673F-178B-2ED8-C3A0-DEFCD0DB1A78}"/>
              </a:ext>
            </a:extLst>
          </p:cNvPr>
          <p:cNvSpPr/>
          <p:nvPr userDrawn="1"/>
        </p:nvSpPr>
        <p:spPr>
          <a:xfrm>
            <a:off x="7296919" y="1842095"/>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9" name="Rectangle 11">
            <a:extLst>
              <a:ext uri="{FF2B5EF4-FFF2-40B4-BE49-F238E27FC236}">
                <a16:creationId xmlns:a16="http://schemas.microsoft.com/office/drawing/2014/main" id="{5EE525E8-7188-A0A7-D93E-026FB335B2CC}"/>
              </a:ext>
            </a:extLst>
          </p:cNvPr>
          <p:cNvSpPr/>
          <p:nvPr userDrawn="1"/>
        </p:nvSpPr>
        <p:spPr>
          <a:xfrm>
            <a:off x="7885212" y="1086025"/>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10" name="Rectangle 11">
            <a:extLst>
              <a:ext uri="{FF2B5EF4-FFF2-40B4-BE49-F238E27FC236}">
                <a16:creationId xmlns:a16="http://schemas.microsoft.com/office/drawing/2014/main" id="{E82B3DD4-06C8-FE77-9307-7F132266029B}"/>
              </a:ext>
            </a:extLst>
          </p:cNvPr>
          <p:cNvSpPr/>
          <p:nvPr userDrawn="1"/>
        </p:nvSpPr>
        <p:spPr>
          <a:xfrm>
            <a:off x="6171481" y="4116826"/>
            <a:ext cx="694556" cy="237412"/>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205"/>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pic>
        <p:nvPicPr>
          <p:cNvPr id="11" name="Picture 1" descr="A picture containing text&#10;&#10;Description automatically generated">
            <a:extLst>
              <a:ext uri="{FF2B5EF4-FFF2-40B4-BE49-F238E27FC236}">
                <a16:creationId xmlns:a16="http://schemas.microsoft.com/office/drawing/2014/main" id="{F0516616-EE17-4A1A-8D1F-515D54E2DC26}"/>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Lst>
          </a:blip>
          <a:stretch>
            <a:fillRect/>
          </a:stretch>
        </p:blipFill>
        <p:spPr>
          <a:xfrm>
            <a:off x="7416987" y="379100"/>
            <a:ext cx="1331726" cy="393261"/>
          </a:xfrm>
          <a:prstGeom prst="rect">
            <a:avLst/>
          </a:prstGeom>
        </p:spPr>
      </p:pic>
      <p:sp>
        <p:nvSpPr>
          <p:cNvPr id="2" name="Rectangle 11">
            <a:extLst>
              <a:ext uri="{FF2B5EF4-FFF2-40B4-BE49-F238E27FC236}">
                <a16:creationId xmlns:a16="http://schemas.microsoft.com/office/drawing/2014/main" id="{0BD63E96-581B-EAF4-3A9E-5DA61C6AB528}"/>
              </a:ext>
            </a:extLst>
          </p:cNvPr>
          <p:cNvSpPr/>
          <p:nvPr userDrawn="1"/>
        </p:nvSpPr>
        <p:spPr>
          <a:xfrm>
            <a:off x="-869856" y="2958391"/>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sp>
        <p:nvSpPr>
          <p:cNvPr id="13" name="Text Box 37">
            <a:hlinkClick r:id="rId4"/>
            <a:extLst>
              <a:ext uri="{FF2B5EF4-FFF2-40B4-BE49-F238E27FC236}">
                <a16:creationId xmlns:a16="http://schemas.microsoft.com/office/drawing/2014/main" id="{542BCCD9-F53B-4F30-826A-BA8CEE3AE778}"/>
              </a:ext>
            </a:extLst>
          </p:cNvPr>
          <p:cNvSpPr txBox="1">
            <a:spLocks noChangeArrowheads="1"/>
          </p:cNvSpPr>
          <p:nvPr userDrawn="1"/>
        </p:nvSpPr>
        <p:spPr bwMode="auto">
          <a:xfrm>
            <a:off x="6868530" y="4731990"/>
            <a:ext cx="1832857" cy="284684"/>
          </a:xfrm>
          <a:prstGeom prst="rect">
            <a:avLst/>
          </a:prstGeom>
          <a:noFill/>
          <a:ln w="9525">
            <a:noFill/>
            <a:miter lim="800000"/>
            <a:headEnd/>
            <a:tailEnd/>
          </a:ln>
          <a:effectLst/>
        </p:spPr>
        <p:txBody>
          <a:bodyPr lIns="0" tIns="0" rIns="0" bIns="0" anchor="ctr" anchorCtr="0">
            <a:noAutofit/>
          </a:bodyPr>
          <a:lstStyle>
            <a:lvl1pPr eaLnBrk="0" hangingPunct="0">
              <a:defRPr sz="2400" i="1">
                <a:solidFill>
                  <a:schemeClr val="bg1"/>
                </a:solidFill>
                <a:latin typeface="Ubuntu" panose="020B0504030602030204" pitchFamily="34" charset="0"/>
                <a:ea typeface="Ubuntu" panose="020B0504030602030204" pitchFamily="34" charset="0"/>
              </a:defRPr>
            </a:lvl1pPr>
            <a:lvl2pPr marL="37931725" indent="-37474525" eaLnBrk="0" hangingPunct="0">
              <a:defRPr sz="2400" i="1">
                <a:solidFill>
                  <a:schemeClr val="bg1"/>
                </a:solidFill>
                <a:latin typeface="Ubuntu" panose="020B0504030602030204" pitchFamily="34" charset="0"/>
                <a:ea typeface="Ubuntu" panose="020B0504030602030204" pitchFamily="34" charset="0"/>
              </a:defRPr>
            </a:lvl2pPr>
            <a:lvl3pPr eaLnBrk="0" hangingPunct="0">
              <a:defRPr sz="2400" i="1">
                <a:solidFill>
                  <a:schemeClr val="bg1"/>
                </a:solidFill>
                <a:latin typeface="Ubuntu" panose="020B0504030602030204" pitchFamily="34" charset="0"/>
                <a:ea typeface="Ubuntu" panose="020B0504030602030204" pitchFamily="34" charset="0"/>
              </a:defRPr>
            </a:lvl3pPr>
            <a:lvl4pPr eaLnBrk="0" hangingPunct="0">
              <a:defRPr sz="2400" i="1">
                <a:solidFill>
                  <a:schemeClr val="bg1"/>
                </a:solidFill>
                <a:latin typeface="Ubuntu" panose="020B0504030602030204" pitchFamily="34" charset="0"/>
                <a:ea typeface="Ubuntu" panose="020B0504030602030204" pitchFamily="34" charset="0"/>
              </a:defRPr>
            </a:lvl4pPr>
            <a:lvl5pPr eaLnBrk="0" hangingPunct="0">
              <a:defRPr sz="2400" i="1">
                <a:solidFill>
                  <a:schemeClr val="bg1"/>
                </a:solidFill>
                <a:latin typeface="Ubuntu" panose="020B0504030602030204" pitchFamily="34" charset="0"/>
                <a:ea typeface="Ubuntu" panose="020B0504030602030204" pitchFamily="34" charset="0"/>
              </a:defRPr>
            </a:lvl5pPr>
            <a:lvl6pPr marL="4572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6pPr>
            <a:lvl7pPr marL="9144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7pPr>
            <a:lvl8pPr marL="13716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8pPr>
            <a:lvl9pPr marL="18288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9pPr>
          </a:lstStyle>
          <a:p>
            <a:pPr algn="r">
              <a:lnSpc>
                <a:spcPct val="101000"/>
              </a:lnSpc>
              <a:spcBef>
                <a:spcPct val="50000"/>
              </a:spcBef>
            </a:pPr>
            <a:r>
              <a:rPr lang="en-US" sz="600" b="0" i="0" spc="60" baseline="0" noProof="0" dirty="0">
                <a:solidFill>
                  <a:schemeClr val="bg2">
                    <a:lumMod val="20000"/>
                    <a:lumOff val="80000"/>
                  </a:schemeClr>
                </a:solidFill>
                <a:latin typeface="Ubuntu" panose="020B0504030602030204" pitchFamily="34" charset="0"/>
                <a:cs typeface="Ubuntu" panose="020B0504030602030204" pitchFamily="34" charset="0"/>
              </a:rPr>
              <a:t>digitalleadership.com</a:t>
            </a:r>
          </a:p>
        </p:txBody>
      </p:sp>
      <p:sp>
        <p:nvSpPr>
          <p:cNvPr id="12" name="Metin Yer Tutucusu 25">
            <a:extLst>
              <a:ext uri="{FF2B5EF4-FFF2-40B4-BE49-F238E27FC236}">
                <a16:creationId xmlns:a16="http://schemas.microsoft.com/office/drawing/2014/main" id="{7E9500CF-CB7A-482E-8AD4-EB0231817E27}"/>
              </a:ext>
            </a:extLst>
          </p:cNvPr>
          <p:cNvSpPr>
            <a:spLocks noGrp="1"/>
          </p:cNvSpPr>
          <p:nvPr>
            <p:ph type="body" sz="quarter" idx="13" hasCustomPrompt="1"/>
          </p:nvPr>
        </p:nvSpPr>
        <p:spPr>
          <a:xfrm>
            <a:off x="395287" y="3148435"/>
            <a:ext cx="8353425" cy="637000"/>
          </a:xfrm>
          <a:prstGeom prst="rect">
            <a:avLst/>
          </a:prstGeom>
        </p:spPr>
        <p:txBody>
          <a:bodyPr lIns="0"/>
          <a:lstStyle>
            <a:lvl1pPr marL="0" indent="0">
              <a:buNone/>
              <a:defRPr b="0" i="0">
                <a:solidFill>
                  <a:schemeClr val="bg1"/>
                </a:solidFill>
              </a:defRPr>
            </a:lvl1pPr>
          </a:lstStyle>
          <a:p>
            <a:pPr marL="0" marR="0" lvl="0" indent="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None/>
              <a:tabLst/>
              <a:defRPr/>
            </a:pPr>
            <a:r>
              <a:rPr lang="en-US" dirty="0"/>
              <a:t>Here's a brief description of how this model helps</a:t>
            </a:r>
          </a:p>
          <a:p>
            <a:pPr lvl="0"/>
            <a:endParaRPr lang="en-US" dirty="0"/>
          </a:p>
        </p:txBody>
      </p:sp>
      <p:sp>
        <p:nvSpPr>
          <p:cNvPr id="14" name="Metin Yer Tutucusu 5">
            <a:extLst>
              <a:ext uri="{FF2B5EF4-FFF2-40B4-BE49-F238E27FC236}">
                <a16:creationId xmlns:a16="http://schemas.microsoft.com/office/drawing/2014/main" id="{0B4C88A1-EFA1-4A99-B1A5-3BF33ABB8A0B}"/>
              </a:ext>
            </a:extLst>
          </p:cNvPr>
          <p:cNvSpPr>
            <a:spLocks noGrp="1"/>
          </p:cNvSpPr>
          <p:nvPr>
            <p:ph type="body" sz="quarter" idx="11" hasCustomPrompt="1"/>
          </p:nvPr>
        </p:nvSpPr>
        <p:spPr>
          <a:xfrm>
            <a:off x="395287" y="2528826"/>
            <a:ext cx="8349583" cy="461665"/>
          </a:xfrm>
          <a:prstGeom prst="rect">
            <a:avLst/>
          </a:prstGeom>
        </p:spPr>
        <p:txBody>
          <a:bodyPr lIns="0"/>
          <a:lstStyle>
            <a:lvl1pPr marL="0" indent="0">
              <a:buNone/>
              <a:defRPr sz="2400" i="0">
                <a:solidFill>
                  <a:schemeClr val="bg1"/>
                </a:solidFill>
                <a:latin typeface="Volkhov" panose="02000503000000020004" pitchFamily="2" charset="0"/>
              </a:defRPr>
            </a:lvl1pPr>
            <a:lvl2pPr marL="457200" indent="0">
              <a:buNone/>
              <a:defRPr sz="2200">
                <a:solidFill>
                  <a:schemeClr val="bg1"/>
                </a:solidFill>
                <a:latin typeface="Volkhov" panose="02000503000000020004" pitchFamily="2" charset="0"/>
              </a:defRPr>
            </a:lvl2pPr>
            <a:lvl3pPr marL="914400" indent="0">
              <a:buNone/>
              <a:defRPr sz="2200">
                <a:solidFill>
                  <a:schemeClr val="bg1"/>
                </a:solidFill>
                <a:latin typeface="Volkhov" panose="02000503000000020004" pitchFamily="2" charset="0"/>
              </a:defRPr>
            </a:lvl3pPr>
            <a:lvl4pPr marL="1371600" indent="0">
              <a:buNone/>
              <a:defRPr sz="2200">
                <a:solidFill>
                  <a:schemeClr val="bg1"/>
                </a:solidFill>
                <a:latin typeface="Volkhov" panose="02000503000000020004" pitchFamily="2" charset="0"/>
              </a:defRPr>
            </a:lvl4pPr>
            <a:lvl5pPr marL="1828800" indent="0">
              <a:buNone/>
              <a:defRPr sz="2200">
                <a:solidFill>
                  <a:schemeClr val="bg1"/>
                </a:solidFill>
                <a:latin typeface="Volkhov" panose="02000503000000020004" pitchFamily="2" charset="0"/>
              </a:defRPr>
            </a:lvl5pPr>
          </a:lstStyle>
          <a:p>
            <a:pPr lvl="0"/>
            <a:r>
              <a:rPr lang="en-US" dirty="0"/>
              <a:t>Model Name</a:t>
            </a:r>
          </a:p>
        </p:txBody>
      </p:sp>
      <p:sp>
        <p:nvSpPr>
          <p:cNvPr id="15" name="Metin Yer Tutucusu 25">
            <a:extLst>
              <a:ext uri="{FF2B5EF4-FFF2-40B4-BE49-F238E27FC236}">
                <a16:creationId xmlns:a16="http://schemas.microsoft.com/office/drawing/2014/main" id="{A6353CD2-C7BD-4170-BF65-7773BA6277FD}"/>
              </a:ext>
            </a:extLst>
          </p:cNvPr>
          <p:cNvSpPr>
            <a:spLocks noGrp="1"/>
          </p:cNvSpPr>
          <p:nvPr>
            <p:ph type="body" sz="quarter" idx="14" hasCustomPrompt="1"/>
          </p:nvPr>
        </p:nvSpPr>
        <p:spPr>
          <a:xfrm>
            <a:off x="2820001" y="4370336"/>
            <a:ext cx="5924870" cy="205215"/>
          </a:xfrm>
          <a:prstGeom prst="rect">
            <a:avLst/>
          </a:prstGeom>
        </p:spPr>
        <p:txBody>
          <a:bodyPr lIns="0"/>
          <a:lstStyle>
            <a:lvl1pPr marL="0" indent="0">
              <a:buNone/>
              <a:defRPr sz="700" b="1" u="sng">
                <a:solidFill>
                  <a:srgbClr val="FFFF00"/>
                </a:solidFill>
              </a:defRPr>
            </a:lvl1pPr>
          </a:lstStyle>
          <a:p>
            <a:pPr>
              <a:buClr>
                <a:srgbClr val="FFC600"/>
              </a:buClr>
              <a:buSzPct val="100000"/>
            </a:pPr>
            <a:r>
              <a:rPr lang="en-US" sz="700" kern="0" spc="60" dirty="0">
                <a:solidFill>
                  <a:srgbClr val="FECE02"/>
                </a:solidFill>
                <a:latin typeface="Ubuntu" panose="020B0504030602030204" pitchFamily="34" charset="0"/>
              </a:rPr>
              <a:t>URL to the model</a:t>
            </a:r>
          </a:p>
        </p:txBody>
      </p:sp>
      <p:sp>
        <p:nvSpPr>
          <p:cNvPr id="16" name="Rectangle 2">
            <a:extLst>
              <a:ext uri="{FF2B5EF4-FFF2-40B4-BE49-F238E27FC236}">
                <a16:creationId xmlns:a16="http://schemas.microsoft.com/office/drawing/2014/main" id="{DCAB9568-56DD-422E-A472-4C0F9EA79435}"/>
              </a:ext>
            </a:extLst>
          </p:cNvPr>
          <p:cNvSpPr/>
          <p:nvPr userDrawn="1"/>
        </p:nvSpPr>
        <p:spPr>
          <a:xfrm>
            <a:off x="363071" y="4235532"/>
            <a:ext cx="7055354" cy="424957"/>
          </a:xfrm>
          <a:prstGeom prst="rect">
            <a:avLst/>
          </a:prstGeom>
        </p:spPr>
        <p:txBody>
          <a:bodyPr lIns="90000" tIns="90000" bIns="36000">
            <a:noAutofit/>
          </a:bodyPr>
          <a:lstStyle/>
          <a:p>
            <a:pPr>
              <a:buClr>
                <a:srgbClr val="FFC600"/>
              </a:buClr>
              <a:buSzPct val="100000"/>
            </a:pPr>
            <a:r>
              <a:rPr lang="en-US" sz="700" kern="0" spc="60" dirty="0">
                <a:solidFill>
                  <a:schemeClr val="bg1"/>
                </a:solidFill>
                <a:latin typeface="Ubuntu" panose="020B0504030602030204" pitchFamily="34" charset="0"/>
              </a:rPr>
              <a:t>A part of the Digital Leadership </a:t>
            </a:r>
          </a:p>
          <a:p>
            <a:pPr>
              <a:buClr>
                <a:srgbClr val="FFC600"/>
              </a:buClr>
              <a:buSzPct val="100000"/>
            </a:pPr>
            <a:r>
              <a:rPr lang="en-US" sz="700" kern="0" spc="60" dirty="0">
                <a:solidFill>
                  <a:schemeClr val="bg1"/>
                </a:solidFill>
                <a:latin typeface="Ubuntu" panose="020B0504030602030204" pitchFamily="34" charset="0"/>
              </a:rPr>
              <a:t>More information on this model is available here: </a:t>
            </a:r>
            <a:endParaRPr lang="en-US" sz="700" kern="0" spc="60" dirty="0">
              <a:solidFill>
                <a:srgbClr val="FECE02"/>
              </a:solidFill>
              <a:latin typeface="Ubuntu" panose="020B0504030602030204" pitchFamily="34" charset="0"/>
            </a:endParaRPr>
          </a:p>
        </p:txBody>
      </p:sp>
    </p:spTree>
    <p:extLst>
      <p:ext uri="{BB962C8B-B14F-4D97-AF65-F5344CB8AC3E}">
        <p14:creationId xmlns:p14="http://schemas.microsoft.com/office/powerpoint/2010/main" val="28005108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rganizations">
    <p:spTree>
      <p:nvGrpSpPr>
        <p:cNvPr id="1" name=""/>
        <p:cNvGrpSpPr/>
        <p:nvPr/>
      </p:nvGrpSpPr>
      <p:grpSpPr>
        <a:xfrm>
          <a:off x="0" y="0"/>
          <a:ext cx="0" cy="0"/>
          <a:chOff x="0" y="0"/>
          <a:chExt cx="0" cy="0"/>
        </a:xfrm>
      </p:grpSpPr>
      <p:sp>
        <p:nvSpPr>
          <p:cNvPr id="7" name="Rectangle 29"/>
          <p:cNvSpPr/>
          <p:nvPr userDrawn="1"/>
        </p:nvSpPr>
        <p:spPr>
          <a:xfrm>
            <a:off x="-1" y="0"/>
            <a:ext cx="9144001" cy="5143500"/>
          </a:xfrm>
          <a:prstGeom prst="rect">
            <a:avLst/>
          </a:prstGeom>
          <a:solidFill>
            <a:srgbClr val="96AFE8"/>
          </a:solidFill>
          <a:ln>
            <a:noFill/>
          </a:ln>
        </p:spPr>
        <p:txBody>
          <a:bodyPr lIns="144000" tIns="108000" rIns="144000" anchor="t" anchorCtr="0"/>
          <a:lstStyle/>
          <a:p>
            <a:pPr marL="144000" indent="-144000">
              <a:spcAft>
                <a:spcPts val="900"/>
              </a:spcAft>
              <a:buClr>
                <a:srgbClr val="FFC600"/>
              </a:buClr>
              <a:buSzPct val="100000"/>
            </a:pPr>
            <a:r>
              <a:rPr lang="en-US" sz="1200" b="0" i="0" noProof="0">
                <a:solidFill>
                  <a:schemeClr val="bg1">
                    <a:lumMod val="50000"/>
                  </a:schemeClr>
                </a:solidFill>
                <a:latin typeface="Ubuntu" panose="020B0504030602030204" pitchFamily="34" charset="0"/>
                <a:cs typeface="Ubuntu" panose="020B0504030602030204" pitchFamily="34" charset="0"/>
              </a:rPr>
              <a:t>  </a:t>
            </a:r>
          </a:p>
        </p:txBody>
      </p:sp>
      <p:sp>
        <p:nvSpPr>
          <p:cNvPr id="3" name="Rectangle 11">
            <a:extLst>
              <a:ext uri="{FF2B5EF4-FFF2-40B4-BE49-F238E27FC236}">
                <a16:creationId xmlns:a16="http://schemas.microsoft.com/office/drawing/2014/main" id="{3B0843FD-9BA1-C8EC-0700-90E2B923767E}"/>
              </a:ext>
            </a:extLst>
          </p:cNvPr>
          <p:cNvSpPr/>
          <p:nvPr userDrawn="1"/>
        </p:nvSpPr>
        <p:spPr>
          <a:xfrm>
            <a:off x="510540" y="207548"/>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4" name="Rectangle 11">
            <a:extLst>
              <a:ext uri="{FF2B5EF4-FFF2-40B4-BE49-F238E27FC236}">
                <a16:creationId xmlns:a16="http://schemas.microsoft.com/office/drawing/2014/main" id="{B7BD0823-4914-0292-EF7E-AEC0F99BA222}"/>
              </a:ext>
            </a:extLst>
          </p:cNvPr>
          <p:cNvSpPr/>
          <p:nvPr userDrawn="1"/>
        </p:nvSpPr>
        <p:spPr>
          <a:xfrm>
            <a:off x="1302814" y="719776"/>
            <a:ext cx="578635" cy="197788"/>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7485"/>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8" name="Rectangle 11">
            <a:extLst>
              <a:ext uri="{FF2B5EF4-FFF2-40B4-BE49-F238E27FC236}">
                <a16:creationId xmlns:a16="http://schemas.microsoft.com/office/drawing/2014/main" id="{ED34673F-178B-2ED8-C3A0-DEFCD0DB1A78}"/>
              </a:ext>
            </a:extLst>
          </p:cNvPr>
          <p:cNvSpPr/>
          <p:nvPr userDrawn="1"/>
        </p:nvSpPr>
        <p:spPr>
          <a:xfrm>
            <a:off x="7296919" y="1842095"/>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9" name="Rectangle 11">
            <a:extLst>
              <a:ext uri="{FF2B5EF4-FFF2-40B4-BE49-F238E27FC236}">
                <a16:creationId xmlns:a16="http://schemas.microsoft.com/office/drawing/2014/main" id="{5EE525E8-7188-A0A7-D93E-026FB335B2CC}"/>
              </a:ext>
            </a:extLst>
          </p:cNvPr>
          <p:cNvSpPr/>
          <p:nvPr userDrawn="1"/>
        </p:nvSpPr>
        <p:spPr>
          <a:xfrm>
            <a:off x="7885212" y="1086025"/>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10" name="Rectangle 11">
            <a:extLst>
              <a:ext uri="{FF2B5EF4-FFF2-40B4-BE49-F238E27FC236}">
                <a16:creationId xmlns:a16="http://schemas.microsoft.com/office/drawing/2014/main" id="{E82B3DD4-06C8-FE77-9307-7F132266029B}"/>
              </a:ext>
            </a:extLst>
          </p:cNvPr>
          <p:cNvSpPr/>
          <p:nvPr userDrawn="1"/>
        </p:nvSpPr>
        <p:spPr>
          <a:xfrm>
            <a:off x="6171481" y="4116826"/>
            <a:ext cx="694556" cy="237412"/>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205"/>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2" name="Rectangle 11">
            <a:extLst>
              <a:ext uri="{FF2B5EF4-FFF2-40B4-BE49-F238E27FC236}">
                <a16:creationId xmlns:a16="http://schemas.microsoft.com/office/drawing/2014/main" id="{0BD63E96-581B-EAF4-3A9E-5DA61C6AB528}"/>
              </a:ext>
            </a:extLst>
          </p:cNvPr>
          <p:cNvSpPr/>
          <p:nvPr userDrawn="1"/>
        </p:nvSpPr>
        <p:spPr>
          <a:xfrm>
            <a:off x="-869856" y="2958391"/>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sp>
        <p:nvSpPr>
          <p:cNvPr id="14" name="Text Box 37">
            <a:hlinkClick r:id="rId2"/>
            <a:extLst>
              <a:ext uri="{FF2B5EF4-FFF2-40B4-BE49-F238E27FC236}">
                <a16:creationId xmlns:a16="http://schemas.microsoft.com/office/drawing/2014/main" id="{740D10C9-599E-4DB9-8FAF-5F6CC7FC8CB9}"/>
              </a:ext>
            </a:extLst>
          </p:cNvPr>
          <p:cNvSpPr txBox="1">
            <a:spLocks noChangeArrowheads="1"/>
          </p:cNvSpPr>
          <p:nvPr userDrawn="1"/>
        </p:nvSpPr>
        <p:spPr bwMode="auto">
          <a:xfrm>
            <a:off x="6868530" y="4731990"/>
            <a:ext cx="1832857" cy="284684"/>
          </a:xfrm>
          <a:prstGeom prst="rect">
            <a:avLst/>
          </a:prstGeom>
          <a:noFill/>
          <a:ln w="9525">
            <a:noFill/>
            <a:miter lim="800000"/>
            <a:headEnd/>
            <a:tailEnd/>
          </a:ln>
          <a:effectLst/>
        </p:spPr>
        <p:txBody>
          <a:bodyPr lIns="0" tIns="0" rIns="0" bIns="0" anchor="ctr" anchorCtr="0">
            <a:noAutofit/>
          </a:bodyPr>
          <a:lstStyle>
            <a:lvl1pPr eaLnBrk="0" hangingPunct="0">
              <a:defRPr sz="2400" i="1">
                <a:solidFill>
                  <a:schemeClr val="bg1"/>
                </a:solidFill>
                <a:latin typeface="Ubuntu" panose="020B0504030602030204" pitchFamily="34" charset="0"/>
                <a:ea typeface="Ubuntu" panose="020B0504030602030204" pitchFamily="34" charset="0"/>
              </a:defRPr>
            </a:lvl1pPr>
            <a:lvl2pPr marL="37931725" indent="-37474525" eaLnBrk="0" hangingPunct="0">
              <a:defRPr sz="2400" i="1">
                <a:solidFill>
                  <a:schemeClr val="bg1"/>
                </a:solidFill>
                <a:latin typeface="Ubuntu" panose="020B0504030602030204" pitchFamily="34" charset="0"/>
                <a:ea typeface="Ubuntu" panose="020B0504030602030204" pitchFamily="34" charset="0"/>
              </a:defRPr>
            </a:lvl2pPr>
            <a:lvl3pPr eaLnBrk="0" hangingPunct="0">
              <a:defRPr sz="2400" i="1">
                <a:solidFill>
                  <a:schemeClr val="bg1"/>
                </a:solidFill>
                <a:latin typeface="Ubuntu" panose="020B0504030602030204" pitchFamily="34" charset="0"/>
                <a:ea typeface="Ubuntu" panose="020B0504030602030204" pitchFamily="34" charset="0"/>
              </a:defRPr>
            </a:lvl3pPr>
            <a:lvl4pPr eaLnBrk="0" hangingPunct="0">
              <a:defRPr sz="2400" i="1">
                <a:solidFill>
                  <a:schemeClr val="bg1"/>
                </a:solidFill>
                <a:latin typeface="Ubuntu" panose="020B0504030602030204" pitchFamily="34" charset="0"/>
                <a:ea typeface="Ubuntu" panose="020B0504030602030204" pitchFamily="34" charset="0"/>
              </a:defRPr>
            </a:lvl4pPr>
            <a:lvl5pPr eaLnBrk="0" hangingPunct="0">
              <a:defRPr sz="2400" i="1">
                <a:solidFill>
                  <a:schemeClr val="bg1"/>
                </a:solidFill>
                <a:latin typeface="Ubuntu" panose="020B0504030602030204" pitchFamily="34" charset="0"/>
                <a:ea typeface="Ubuntu" panose="020B0504030602030204" pitchFamily="34" charset="0"/>
              </a:defRPr>
            </a:lvl5pPr>
            <a:lvl6pPr marL="4572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6pPr>
            <a:lvl7pPr marL="9144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7pPr>
            <a:lvl8pPr marL="13716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8pPr>
            <a:lvl9pPr marL="18288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9pPr>
          </a:lstStyle>
          <a:p>
            <a:pPr algn="r">
              <a:lnSpc>
                <a:spcPct val="101000"/>
              </a:lnSpc>
              <a:spcBef>
                <a:spcPct val="50000"/>
              </a:spcBef>
            </a:pPr>
            <a:r>
              <a:rPr lang="en-US" sz="600" b="0" i="0" spc="60" baseline="0" noProof="0" dirty="0">
                <a:solidFill>
                  <a:schemeClr val="tx2">
                    <a:lumMod val="75000"/>
                  </a:schemeClr>
                </a:solidFill>
                <a:latin typeface="Ubuntu" panose="020B0504030602030204" pitchFamily="34" charset="0"/>
                <a:cs typeface="Ubuntu" panose="020B0504030602030204" pitchFamily="34" charset="0"/>
              </a:rPr>
              <a:t>digitalleadership.com</a:t>
            </a:r>
          </a:p>
        </p:txBody>
      </p:sp>
      <p:pic>
        <p:nvPicPr>
          <p:cNvPr id="15" name="Picture 1" descr="A picture containing text&#10;&#10;Description automatically generated">
            <a:extLst>
              <a:ext uri="{FF2B5EF4-FFF2-40B4-BE49-F238E27FC236}">
                <a16:creationId xmlns:a16="http://schemas.microsoft.com/office/drawing/2014/main" id="{FF9E8463-DCDE-4BF6-8A52-21D065E9F364}"/>
              </a:ext>
            </a:extLst>
          </p:cNvPr>
          <p:cNvPicPr>
            <a:picLocks noChangeAspect="1"/>
          </p:cNvPicPr>
          <p:nvPr userDrawn="1"/>
        </p:nvPicPr>
        <p:blipFill>
          <a:blip r:embed="rId3"/>
          <a:stretch>
            <a:fillRect/>
          </a:stretch>
        </p:blipFill>
        <p:spPr>
          <a:xfrm>
            <a:off x="7416987" y="378264"/>
            <a:ext cx="1331726" cy="393261"/>
          </a:xfrm>
          <a:prstGeom prst="rect">
            <a:avLst/>
          </a:prstGeom>
        </p:spPr>
      </p:pic>
      <p:sp>
        <p:nvSpPr>
          <p:cNvPr id="11" name="Metin Yer Tutucusu 25">
            <a:extLst>
              <a:ext uri="{FF2B5EF4-FFF2-40B4-BE49-F238E27FC236}">
                <a16:creationId xmlns:a16="http://schemas.microsoft.com/office/drawing/2014/main" id="{8C37ADA3-B586-44C8-A029-B9A373CED19A}"/>
              </a:ext>
            </a:extLst>
          </p:cNvPr>
          <p:cNvSpPr>
            <a:spLocks noGrp="1"/>
          </p:cNvSpPr>
          <p:nvPr>
            <p:ph type="body" sz="quarter" idx="13" hasCustomPrompt="1"/>
          </p:nvPr>
        </p:nvSpPr>
        <p:spPr>
          <a:xfrm>
            <a:off x="395287" y="3148435"/>
            <a:ext cx="8353425" cy="637000"/>
          </a:xfrm>
          <a:prstGeom prst="rect">
            <a:avLst/>
          </a:prstGeom>
        </p:spPr>
        <p:txBody>
          <a:bodyPr lIns="0"/>
          <a:lstStyle>
            <a:lvl1pPr marL="0" indent="0">
              <a:buNone/>
              <a:defRPr b="0" i="0">
                <a:solidFill>
                  <a:schemeClr val="tx1"/>
                </a:solidFill>
              </a:defRPr>
            </a:lvl1pPr>
          </a:lstStyle>
          <a:p>
            <a:pPr marL="0" marR="0" lvl="0" indent="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None/>
              <a:tabLst/>
              <a:defRPr/>
            </a:pPr>
            <a:r>
              <a:rPr lang="en-US" dirty="0"/>
              <a:t>Here's a brief description of how this model helps</a:t>
            </a:r>
          </a:p>
          <a:p>
            <a:pPr lvl="0"/>
            <a:endParaRPr lang="en-US" dirty="0"/>
          </a:p>
        </p:txBody>
      </p:sp>
      <p:sp>
        <p:nvSpPr>
          <p:cNvPr id="12" name="Metin Yer Tutucusu 5">
            <a:extLst>
              <a:ext uri="{FF2B5EF4-FFF2-40B4-BE49-F238E27FC236}">
                <a16:creationId xmlns:a16="http://schemas.microsoft.com/office/drawing/2014/main" id="{A42305E4-64B9-468C-B71B-A0A33D269314}"/>
              </a:ext>
            </a:extLst>
          </p:cNvPr>
          <p:cNvSpPr>
            <a:spLocks noGrp="1"/>
          </p:cNvSpPr>
          <p:nvPr>
            <p:ph type="body" sz="quarter" idx="11" hasCustomPrompt="1"/>
          </p:nvPr>
        </p:nvSpPr>
        <p:spPr>
          <a:xfrm>
            <a:off x="395287" y="2528826"/>
            <a:ext cx="8349583" cy="461665"/>
          </a:xfrm>
          <a:prstGeom prst="rect">
            <a:avLst/>
          </a:prstGeom>
        </p:spPr>
        <p:txBody>
          <a:bodyPr lIns="0"/>
          <a:lstStyle>
            <a:lvl1pPr marL="0" indent="0">
              <a:buNone/>
              <a:defRPr sz="2400" i="0">
                <a:solidFill>
                  <a:schemeClr val="tx1"/>
                </a:solidFill>
                <a:latin typeface="Volkhov" panose="02000503000000020004" pitchFamily="2" charset="0"/>
              </a:defRPr>
            </a:lvl1pPr>
            <a:lvl2pPr marL="457200" indent="0">
              <a:buNone/>
              <a:defRPr sz="2200">
                <a:solidFill>
                  <a:schemeClr val="bg1"/>
                </a:solidFill>
                <a:latin typeface="Volkhov" panose="02000503000000020004" pitchFamily="2" charset="0"/>
              </a:defRPr>
            </a:lvl2pPr>
            <a:lvl3pPr marL="914400" indent="0">
              <a:buNone/>
              <a:defRPr sz="2200">
                <a:solidFill>
                  <a:schemeClr val="bg1"/>
                </a:solidFill>
                <a:latin typeface="Volkhov" panose="02000503000000020004" pitchFamily="2" charset="0"/>
              </a:defRPr>
            </a:lvl3pPr>
            <a:lvl4pPr marL="1371600" indent="0">
              <a:buNone/>
              <a:defRPr sz="2200">
                <a:solidFill>
                  <a:schemeClr val="bg1"/>
                </a:solidFill>
                <a:latin typeface="Volkhov" panose="02000503000000020004" pitchFamily="2" charset="0"/>
              </a:defRPr>
            </a:lvl4pPr>
            <a:lvl5pPr marL="1828800" indent="0">
              <a:buNone/>
              <a:defRPr sz="2200">
                <a:solidFill>
                  <a:schemeClr val="bg1"/>
                </a:solidFill>
                <a:latin typeface="Volkhov" panose="02000503000000020004" pitchFamily="2" charset="0"/>
              </a:defRPr>
            </a:lvl5pPr>
          </a:lstStyle>
          <a:p>
            <a:pPr lvl="0"/>
            <a:r>
              <a:rPr lang="en-US" dirty="0"/>
              <a:t>Model Name</a:t>
            </a:r>
          </a:p>
        </p:txBody>
      </p:sp>
      <p:sp>
        <p:nvSpPr>
          <p:cNvPr id="13" name="Metin Yer Tutucusu 25">
            <a:extLst>
              <a:ext uri="{FF2B5EF4-FFF2-40B4-BE49-F238E27FC236}">
                <a16:creationId xmlns:a16="http://schemas.microsoft.com/office/drawing/2014/main" id="{E97D598F-81BB-416A-9F00-DD315A384905}"/>
              </a:ext>
            </a:extLst>
          </p:cNvPr>
          <p:cNvSpPr>
            <a:spLocks noGrp="1"/>
          </p:cNvSpPr>
          <p:nvPr>
            <p:ph type="body" sz="quarter" idx="14" hasCustomPrompt="1"/>
          </p:nvPr>
        </p:nvSpPr>
        <p:spPr>
          <a:xfrm>
            <a:off x="2820001" y="4370336"/>
            <a:ext cx="5924870" cy="205215"/>
          </a:xfrm>
          <a:prstGeom prst="rect">
            <a:avLst/>
          </a:prstGeom>
        </p:spPr>
        <p:txBody>
          <a:bodyPr lIns="0"/>
          <a:lstStyle>
            <a:lvl1pPr marL="0" indent="0">
              <a:buNone/>
              <a:defRPr sz="700" b="1" u="sng">
                <a:solidFill>
                  <a:srgbClr val="FFFF00"/>
                </a:solidFill>
              </a:defRPr>
            </a:lvl1pPr>
          </a:lstStyle>
          <a:p>
            <a:pPr>
              <a:buClr>
                <a:srgbClr val="FFC600"/>
              </a:buClr>
              <a:buSzPct val="100000"/>
            </a:pPr>
            <a:r>
              <a:rPr lang="en-US" sz="700" kern="0" spc="60" dirty="0">
                <a:solidFill>
                  <a:srgbClr val="FECE02"/>
                </a:solidFill>
                <a:latin typeface="Ubuntu" panose="020B0504030602030204" pitchFamily="34" charset="0"/>
              </a:rPr>
              <a:t>URL to the model</a:t>
            </a:r>
          </a:p>
        </p:txBody>
      </p:sp>
      <p:sp>
        <p:nvSpPr>
          <p:cNvPr id="16" name="Rectangle 2">
            <a:extLst>
              <a:ext uri="{FF2B5EF4-FFF2-40B4-BE49-F238E27FC236}">
                <a16:creationId xmlns:a16="http://schemas.microsoft.com/office/drawing/2014/main" id="{E19C7B0A-BDAE-442F-B247-539453062FAE}"/>
              </a:ext>
            </a:extLst>
          </p:cNvPr>
          <p:cNvSpPr/>
          <p:nvPr userDrawn="1"/>
        </p:nvSpPr>
        <p:spPr>
          <a:xfrm>
            <a:off x="363071" y="4235532"/>
            <a:ext cx="7055354" cy="424957"/>
          </a:xfrm>
          <a:prstGeom prst="rect">
            <a:avLst/>
          </a:prstGeom>
        </p:spPr>
        <p:txBody>
          <a:bodyPr lIns="90000" tIns="90000" bIns="36000">
            <a:noAutofit/>
          </a:bodyPr>
          <a:lstStyle/>
          <a:p>
            <a:pPr>
              <a:buClr>
                <a:srgbClr val="FFC600"/>
              </a:buClr>
              <a:buSzPct val="100000"/>
            </a:pPr>
            <a:r>
              <a:rPr lang="en-US" sz="700" kern="0" spc="60" dirty="0">
                <a:solidFill>
                  <a:schemeClr val="tx1"/>
                </a:solidFill>
                <a:latin typeface="Ubuntu" panose="020B0504030602030204" pitchFamily="34" charset="0"/>
              </a:rPr>
              <a:t>A part of the Digital Leadership </a:t>
            </a:r>
          </a:p>
          <a:p>
            <a:pPr>
              <a:buClr>
                <a:srgbClr val="FFC600"/>
              </a:buClr>
              <a:buSzPct val="100000"/>
            </a:pPr>
            <a:r>
              <a:rPr lang="en-US" sz="700" kern="0" spc="60" dirty="0">
                <a:solidFill>
                  <a:schemeClr val="tx1"/>
                </a:solidFill>
                <a:latin typeface="Ubuntu" panose="020B0504030602030204" pitchFamily="34" charset="0"/>
              </a:rPr>
              <a:t>More information on this model is available here: </a:t>
            </a:r>
          </a:p>
        </p:txBody>
      </p:sp>
    </p:spTree>
    <p:extLst>
      <p:ext uri="{BB962C8B-B14F-4D97-AF65-F5344CB8AC3E}">
        <p14:creationId xmlns:p14="http://schemas.microsoft.com/office/powerpoint/2010/main" val="21003297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arketing">
    <p:spTree>
      <p:nvGrpSpPr>
        <p:cNvPr id="1" name=""/>
        <p:cNvGrpSpPr/>
        <p:nvPr/>
      </p:nvGrpSpPr>
      <p:grpSpPr>
        <a:xfrm>
          <a:off x="0" y="0"/>
          <a:ext cx="0" cy="0"/>
          <a:chOff x="0" y="0"/>
          <a:chExt cx="0" cy="0"/>
        </a:xfrm>
      </p:grpSpPr>
      <p:sp>
        <p:nvSpPr>
          <p:cNvPr id="7" name="Rectangle 29"/>
          <p:cNvSpPr/>
          <p:nvPr userDrawn="1"/>
        </p:nvSpPr>
        <p:spPr>
          <a:xfrm>
            <a:off x="-1" y="0"/>
            <a:ext cx="9144001" cy="5143500"/>
          </a:xfrm>
          <a:prstGeom prst="rect">
            <a:avLst/>
          </a:prstGeom>
          <a:solidFill>
            <a:srgbClr val="7562A8"/>
          </a:solidFill>
          <a:ln>
            <a:noFill/>
          </a:ln>
        </p:spPr>
        <p:txBody>
          <a:bodyPr lIns="144000" tIns="108000" rIns="144000" anchor="t" anchorCtr="0"/>
          <a:lstStyle/>
          <a:p>
            <a:pPr marL="144000" indent="-144000">
              <a:spcAft>
                <a:spcPts val="900"/>
              </a:spcAft>
              <a:buClr>
                <a:srgbClr val="FFC600"/>
              </a:buClr>
              <a:buSzPct val="100000"/>
            </a:pPr>
            <a:r>
              <a:rPr lang="en-US" sz="1200" b="0" i="0" noProof="0">
                <a:solidFill>
                  <a:schemeClr val="bg1">
                    <a:lumMod val="50000"/>
                  </a:schemeClr>
                </a:solidFill>
                <a:latin typeface="Ubuntu" panose="020B0504030602030204" pitchFamily="34" charset="0"/>
                <a:cs typeface="Ubuntu" panose="020B0504030602030204" pitchFamily="34" charset="0"/>
              </a:rPr>
              <a:t>  </a:t>
            </a:r>
          </a:p>
        </p:txBody>
      </p:sp>
      <p:sp>
        <p:nvSpPr>
          <p:cNvPr id="3" name="Rectangle 11">
            <a:extLst>
              <a:ext uri="{FF2B5EF4-FFF2-40B4-BE49-F238E27FC236}">
                <a16:creationId xmlns:a16="http://schemas.microsoft.com/office/drawing/2014/main" id="{3B0843FD-9BA1-C8EC-0700-90E2B923767E}"/>
              </a:ext>
            </a:extLst>
          </p:cNvPr>
          <p:cNvSpPr/>
          <p:nvPr userDrawn="1"/>
        </p:nvSpPr>
        <p:spPr>
          <a:xfrm>
            <a:off x="510540" y="207548"/>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4" name="Rectangle 11">
            <a:extLst>
              <a:ext uri="{FF2B5EF4-FFF2-40B4-BE49-F238E27FC236}">
                <a16:creationId xmlns:a16="http://schemas.microsoft.com/office/drawing/2014/main" id="{B7BD0823-4914-0292-EF7E-AEC0F99BA222}"/>
              </a:ext>
            </a:extLst>
          </p:cNvPr>
          <p:cNvSpPr/>
          <p:nvPr userDrawn="1"/>
        </p:nvSpPr>
        <p:spPr>
          <a:xfrm>
            <a:off x="1302814" y="719776"/>
            <a:ext cx="578635" cy="197788"/>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7485"/>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8" name="Rectangle 11">
            <a:extLst>
              <a:ext uri="{FF2B5EF4-FFF2-40B4-BE49-F238E27FC236}">
                <a16:creationId xmlns:a16="http://schemas.microsoft.com/office/drawing/2014/main" id="{ED34673F-178B-2ED8-C3A0-DEFCD0DB1A78}"/>
              </a:ext>
            </a:extLst>
          </p:cNvPr>
          <p:cNvSpPr/>
          <p:nvPr userDrawn="1"/>
        </p:nvSpPr>
        <p:spPr>
          <a:xfrm>
            <a:off x="7296919" y="1842095"/>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9" name="Rectangle 11">
            <a:extLst>
              <a:ext uri="{FF2B5EF4-FFF2-40B4-BE49-F238E27FC236}">
                <a16:creationId xmlns:a16="http://schemas.microsoft.com/office/drawing/2014/main" id="{5EE525E8-7188-A0A7-D93E-026FB335B2CC}"/>
              </a:ext>
            </a:extLst>
          </p:cNvPr>
          <p:cNvSpPr/>
          <p:nvPr userDrawn="1"/>
        </p:nvSpPr>
        <p:spPr>
          <a:xfrm>
            <a:off x="7885212" y="1086025"/>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10" name="Rectangle 11">
            <a:extLst>
              <a:ext uri="{FF2B5EF4-FFF2-40B4-BE49-F238E27FC236}">
                <a16:creationId xmlns:a16="http://schemas.microsoft.com/office/drawing/2014/main" id="{E82B3DD4-06C8-FE77-9307-7F132266029B}"/>
              </a:ext>
            </a:extLst>
          </p:cNvPr>
          <p:cNvSpPr/>
          <p:nvPr userDrawn="1"/>
        </p:nvSpPr>
        <p:spPr>
          <a:xfrm>
            <a:off x="6171481" y="4116826"/>
            <a:ext cx="694556" cy="237412"/>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205"/>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pic>
        <p:nvPicPr>
          <p:cNvPr id="11" name="Picture 1" descr="A picture containing text&#10;&#10;Description automatically generated">
            <a:extLst>
              <a:ext uri="{FF2B5EF4-FFF2-40B4-BE49-F238E27FC236}">
                <a16:creationId xmlns:a16="http://schemas.microsoft.com/office/drawing/2014/main" id="{F0516616-EE17-4A1A-8D1F-515D54E2DC26}"/>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Lst>
          </a:blip>
          <a:stretch>
            <a:fillRect/>
          </a:stretch>
        </p:blipFill>
        <p:spPr>
          <a:xfrm>
            <a:off x="7416987" y="379100"/>
            <a:ext cx="1331726" cy="393261"/>
          </a:xfrm>
          <a:prstGeom prst="rect">
            <a:avLst/>
          </a:prstGeom>
        </p:spPr>
      </p:pic>
      <p:sp>
        <p:nvSpPr>
          <p:cNvPr id="2" name="Rectangle 11">
            <a:extLst>
              <a:ext uri="{FF2B5EF4-FFF2-40B4-BE49-F238E27FC236}">
                <a16:creationId xmlns:a16="http://schemas.microsoft.com/office/drawing/2014/main" id="{9ACCBFDB-5BA2-1BD7-DB34-5C7FAE5959A4}"/>
              </a:ext>
            </a:extLst>
          </p:cNvPr>
          <p:cNvSpPr/>
          <p:nvPr userDrawn="1"/>
        </p:nvSpPr>
        <p:spPr>
          <a:xfrm>
            <a:off x="-869856" y="2958391"/>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sp>
        <p:nvSpPr>
          <p:cNvPr id="13" name="Text Box 37">
            <a:hlinkClick r:id="rId4"/>
            <a:extLst>
              <a:ext uri="{FF2B5EF4-FFF2-40B4-BE49-F238E27FC236}">
                <a16:creationId xmlns:a16="http://schemas.microsoft.com/office/drawing/2014/main" id="{EA7881BA-5DB9-4294-86DD-7058F671DB34}"/>
              </a:ext>
            </a:extLst>
          </p:cNvPr>
          <p:cNvSpPr txBox="1">
            <a:spLocks noChangeArrowheads="1"/>
          </p:cNvSpPr>
          <p:nvPr userDrawn="1"/>
        </p:nvSpPr>
        <p:spPr bwMode="auto">
          <a:xfrm>
            <a:off x="6868530" y="4731990"/>
            <a:ext cx="1832857" cy="284684"/>
          </a:xfrm>
          <a:prstGeom prst="rect">
            <a:avLst/>
          </a:prstGeom>
          <a:noFill/>
          <a:ln w="9525">
            <a:noFill/>
            <a:miter lim="800000"/>
            <a:headEnd/>
            <a:tailEnd/>
          </a:ln>
          <a:effectLst/>
        </p:spPr>
        <p:txBody>
          <a:bodyPr lIns="0" tIns="0" rIns="0" bIns="0" anchor="ctr" anchorCtr="0">
            <a:noAutofit/>
          </a:bodyPr>
          <a:lstStyle>
            <a:lvl1pPr eaLnBrk="0" hangingPunct="0">
              <a:defRPr sz="2400" i="1">
                <a:solidFill>
                  <a:schemeClr val="bg1"/>
                </a:solidFill>
                <a:latin typeface="Ubuntu" panose="020B0504030602030204" pitchFamily="34" charset="0"/>
                <a:ea typeface="Ubuntu" panose="020B0504030602030204" pitchFamily="34" charset="0"/>
              </a:defRPr>
            </a:lvl1pPr>
            <a:lvl2pPr marL="37931725" indent="-37474525" eaLnBrk="0" hangingPunct="0">
              <a:defRPr sz="2400" i="1">
                <a:solidFill>
                  <a:schemeClr val="bg1"/>
                </a:solidFill>
                <a:latin typeface="Ubuntu" panose="020B0504030602030204" pitchFamily="34" charset="0"/>
                <a:ea typeface="Ubuntu" panose="020B0504030602030204" pitchFamily="34" charset="0"/>
              </a:defRPr>
            </a:lvl2pPr>
            <a:lvl3pPr eaLnBrk="0" hangingPunct="0">
              <a:defRPr sz="2400" i="1">
                <a:solidFill>
                  <a:schemeClr val="bg1"/>
                </a:solidFill>
                <a:latin typeface="Ubuntu" panose="020B0504030602030204" pitchFamily="34" charset="0"/>
                <a:ea typeface="Ubuntu" panose="020B0504030602030204" pitchFamily="34" charset="0"/>
              </a:defRPr>
            </a:lvl3pPr>
            <a:lvl4pPr eaLnBrk="0" hangingPunct="0">
              <a:defRPr sz="2400" i="1">
                <a:solidFill>
                  <a:schemeClr val="bg1"/>
                </a:solidFill>
                <a:latin typeface="Ubuntu" panose="020B0504030602030204" pitchFamily="34" charset="0"/>
                <a:ea typeface="Ubuntu" panose="020B0504030602030204" pitchFamily="34" charset="0"/>
              </a:defRPr>
            </a:lvl4pPr>
            <a:lvl5pPr eaLnBrk="0" hangingPunct="0">
              <a:defRPr sz="2400" i="1">
                <a:solidFill>
                  <a:schemeClr val="bg1"/>
                </a:solidFill>
                <a:latin typeface="Ubuntu" panose="020B0504030602030204" pitchFamily="34" charset="0"/>
                <a:ea typeface="Ubuntu" panose="020B0504030602030204" pitchFamily="34" charset="0"/>
              </a:defRPr>
            </a:lvl5pPr>
            <a:lvl6pPr marL="4572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6pPr>
            <a:lvl7pPr marL="9144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7pPr>
            <a:lvl8pPr marL="13716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8pPr>
            <a:lvl9pPr marL="18288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9pPr>
          </a:lstStyle>
          <a:p>
            <a:pPr algn="r">
              <a:lnSpc>
                <a:spcPct val="101000"/>
              </a:lnSpc>
              <a:spcBef>
                <a:spcPct val="50000"/>
              </a:spcBef>
            </a:pPr>
            <a:r>
              <a:rPr lang="en-US" sz="600" b="0" i="0" spc="60" baseline="0" noProof="0" dirty="0">
                <a:solidFill>
                  <a:schemeClr val="bg2">
                    <a:lumMod val="20000"/>
                    <a:lumOff val="80000"/>
                  </a:schemeClr>
                </a:solidFill>
                <a:latin typeface="Ubuntu" panose="020B0504030602030204" pitchFamily="34" charset="0"/>
                <a:cs typeface="Ubuntu" panose="020B0504030602030204" pitchFamily="34" charset="0"/>
              </a:rPr>
              <a:t>digitalleadership.com</a:t>
            </a:r>
          </a:p>
        </p:txBody>
      </p:sp>
      <p:sp>
        <p:nvSpPr>
          <p:cNvPr id="12" name="Metin Yer Tutucusu 25">
            <a:extLst>
              <a:ext uri="{FF2B5EF4-FFF2-40B4-BE49-F238E27FC236}">
                <a16:creationId xmlns:a16="http://schemas.microsoft.com/office/drawing/2014/main" id="{CC20B78F-BE8C-484E-8C71-0978AF8343C5}"/>
              </a:ext>
            </a:extLst>
          </p:cNvPr>
          <p:cNvSpPr>
            <a:spLocks noGrp="1"/>
          </p:cNvSpPr>
          <p:nvPr>
            <p:ph type="body" sz="quarter" idx="13" hasCustomPrompt="1"/>
          </p:nvPr>
        </p:nvSpPr>
        <p:spPr>
          <a:xfrm>
            <a:off x="395287" y="3148435"/>
            <a:ext cx="8353425" cy="637000"/>
          </a:xfrm>
          <a:prstGeom prst="rect">
            <a:avLst/>
          </a:prstGeom>
        </p:spPr>
        <p:txBody>
          <a:bodyPr lIns="0"/>
          <a:lstStyle>
            <a:lvl1pPr marL="0" indent="0">
              <a:buNone/>
              <a:defRPr b="0" i="0">
                <a:solidFill>
                  <a:schemeClr val="bg1"/>
                </a:solidFill>
              </a:defRPr>
            </a:lvl1pPr>
          </a:lstStyle>
          <a:p>
            <a:pPr marL="0" marR="0" lvl="0" indent="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None/>
              <a:tabLst/>
              <a:defRPr/>
            </a:pPr>
            <a:r>
              <a:rPr lang="en-US" dirty="0"/>
              <a:t>Here's a brief description of how this model helps</a:t>
            </a:r>
          </a:p>
          <a:p>
            <a:pPr lvl="0"/>
            <a:endParaRPr lang="en-US" dirty="0"/>
          </a:p>
        </p:txBody>
      </p:sp>
      <p:sp>
        <p:nvSpPr>
          <p:cNvPr id="14" name="Metin Yer Tutucusu 5">
            <a:extLst>
              <a:ext uri="{FF2B5EF4-FFF2-40B4-BE49-F238E27FC236}">
                <a16:creationId xmlns:a16="http://schemas.microsoft.com/office/drawing/2014/main" id="{1CF0BE16-CA0F-4869-95E4-4710559CA88B}"/>
              </a:ext>
            </a:extLst>
          </p:cNvPr>
          <p:cNvSpPr>
            <a:spLocks noGrp="1"/>
          </p:cNvSpPr>
          <p:nvPr>
            <p:ph type="body" sz="quarter" idx="11" hasCustomPrompt="1"/>
          </p:nvPr>
        </p:nvSpPr>
        <p:spPr>
          <a:xfrm>
            <a:off x="395287" y="2528826"/>
            <a:ext cx="8349583" cy="461665"/>
          </a:xfrm>
          <a:prstGeom prst="rect">
            <a:avLst/>
          </a:prstGeom>
        </p:spPr>
        <p:txBody>
          <a:bodyPr lIns="0"/>
          <a:lstStyle>
            <a:lvl1pPr marL="0" indent="0">
              <a:buNone/>
              <a:defRPr sz="2400" i="0">
                <a:solidFill>
                  <a:schemeClr val="bg1"/>
                </a:solidFill>
                <a:latin typeface="Volkhov" panose="02000503000000020004" pitchFamily="2" charset="0"/>
              </a:defRPr>
            </a:lvl1pPr>
            <a:lvl2pPr marL="457200" indent="0">
              <a:buNone/>
              <a:defRPr sz="2200">
                <a:solidFill>
                  <a:schemeClr val="bg1"/>
                </a:solidFill>
                <a:latin typeface="Volkhov" panose="02000503000000020004" pitchFamily="2" charset="0"/>
              </a:defRPr>
            </a:lvl2pPr>
            <a:lvl3pPr marL="914400" indent="0">
              <a:buNone/>
              <a:defRPr sz="2200">
                <a:solidFill>
                  <a:schemeClr val="bg1"/>
                </a:solidFill>
                <a:latin typeface="Volkhov" panose="02000503000000020004" pitchFamily="2" charset="0"/>
              </a:defRPr>
            </a:lvl3pPr>
            <a:lvl4pPr marL="1371600" indent="0">
              <a:buNone/>
              <a:defRPr sz="2200">
                <a:solidFill>
                  <a:schemeClr val="bg1"/>
                </a:solidFill>
                <a:latin typeface="Volkhov" panose="02000503000000020004" pitchFamily="2" charset="0"/>
              </a:defRPr>
            </a:lvl4pPr>
            <a:lvl5pPr marL="1828800" indent="0">
              <a:buNone/>
              <a:defRPr sz="2200">
                <a:solidFill>
                  <a:schemeClr val="bg1"/>
                </a:solidFill>
                <a:latin typeface="Volkhov" panose="02000503000000020004" pitchFamily="2" charset="0"/>
              </a:defRPr>
            </a:lvl5pPr>
          </a:lstStyle>
          <a:p>
            <a:pPr lvl="0"/>
            <a:r>
              <a:rPr lang="en-US" dirty="0"/>
              <a:t>Model Name</a:t>
            </a:r>
          </a:p>
        </p:txBody>
      </p:sp>
      <p:sp>
        <p:nvSpPr>
          <p:cNvPr id="15" name="Metin Yer Tutucusu 25">
            <a:extLst>
              <a:ext uri="{FF2B5EF4-FFF2-40B4-BE49-F238E27FC236}">
                <a16:creationId xmlns:a16="http://schemas.microsoft.com/office/drawing/2014/main" id="{C769F420-F81E-4C8A-B991-362E8377AC1D}"/>
              </a:ext>
            </a:extLst>
          </p:cNvPr>
          <p:cNvSpPr>
            <a:spLocks noGrp="1"/>
          </p:cNvSpPr>
          <p:nvPr>
            <p:ph type="body" sz="quarter" idx="14" hasCustomPrompt="1"/>
          </p:nvPr>
        </p:nvSpPr>
        <p:spPr>
          <a:xfrm>
            <a:off x="2820001" y="4370336"/>
            <a:ext cx="5924870" cy="205215"/>
          </a:xfrm>
          <a:prstGeom prst="rect">
            <a:avLst/>
          </a:prstGeom>
        </p:spPr>
        <p:txBody>
          <a:bodyPr lIns="0"/>
          <a:lstStyle>
            <a:lvl1pPr marL="0" indent="0">
              <a:buNone/>
              <a:defRPr sz="700" b="1" u="sng">
                <a:solidFill>
                  <a:srgbClr val="FFFF00"/>
                </a:solidFill>
              </a:defRPr>
            </a:lvl1pPr>
          </a:lstStyle>
          <a:p>
            <a:pPr>
              <a:buClr>
                <a:srgbClr val="FFC600"/>
              </a:buClr>
              <a:buSzPct val="100000"/>
            </a:pPr>
            <a:r>
              <a:rPr lang="en-US" sz="700" kern="0" spc="60" dirty="0">
                <a:solidFill>
                  <a:srgbClr val="FECE02"/>
                </a:solidFill>
                <a:latin typeface="Ubuntu" panose="020B0504030602030204" pitchFamily="34" charset="0"/>
              </a:rPr>
              <a:t>URL to the model</a:t>
            </a:r>
          </a:p>
        </p:txBody>
      </p:sp>
      <p:sp>
        <p:nvSpPr>
          <p:cNvPr id="16" name="Rectangle 2">
            <a:extLst>
              <a:ext uri="{FF2B5EF4-FFF2-40B4-BE49-F238E27FC236}">
                <a16:creationId xmlns:a16="http://schemas.microsoft.com/office/drawing/2014/main" id="{5EACB9BD-33A1-408E-972E-AC7FF2DBF3D4}"/>
              </a:ext>
            </a:extLst>
          </p:cNvPr>
          <p:cNvSpPr/>
          <p:nvPr userDrawn="1"/>
        </p:nvSpPr>
        <p:spPr>
          <a:xfrm>
            <a:off x="363071" y="4235532"/>
            <a:ext cx="7055354" cy="424957"/>
          </a:xfrm>
          <a:prstGeom prst="rect">
            <a:avLst/>
          </a:prstGeom>
        </p:spPr>
        <p:txBody>
          <a:bodyPr lIns="90000" tIns="90000" bIns="36000">
            <a:noAutofit/>
          </a:bodyPr>
          <a:lstStyle/>
          <a:p>
            <a:pPr>
              <a:buClr>
                <a:srgbClr val="FFC600"/>
              </a:buClr>
              <a:buSzPct val="100000"/>
            </a:pPr>
            <a:r>
              <a:rPr lang="en-US" sz="700" kern="0" spc="60" dirty="0">
                <a:solidFill>
                  <a:schemeClr val="bg1"/>
                </a:solidFill>
                <a:latin typeface="Ubuntu" panose="020B0504030602030204" pitchFamily="34" charset="0"/>
              </a:rPr>
              <a:t>A part of the Digital Leadership </a:t>
            </a:r>
          </a:p>
          <a:p>
            <a:pPr>
              <a:buClr>
                <a:srgbClr val="FFC600"/>
              </a:buClr>
              <a:buSzPct val="100000"/>
            </a:pPr>
            <a:r>
              <a:rPr lang="en-US" sz="700" kern="0" spc="60" dirty="0">
                <a:solidFill>
                  <a:schemeClr val="bg1"/>
                </a:solidFill>
                <a:latin typeface="Ubuntu" panose="020B0504030602030204" pitchFamily="34" charset="0"/>
              </a:rPr>
              <a:t>More information on this model is available here: </a:t>
            </a:r>
            <a:endParaRPr lang="en-US" sz="700" kern="0" spc="60" dirty="0">
              <a:solidFill>
                <a:srgbClr val="FECE02"/>
              </a:solidFill>
              <a:latin typeface="Ubuntu" panose="020B0504030602030204" pitchFamily="34" charset="0"/>
            </a:endParaRPr>
          </a:p>
        </p:txBody>
      </p:sp>
    </p:spTree>
    <p:extLst>
      <p:ext uri="{BB962C8B-B14F-4D97-AF65-F5344CB8AC3E}">
        <p14:creationId xmlns:p14="http://schemas.microsoft.com/office/powerpoint/2010/main" val="12773947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perations">
    <p:spTree>
      <p:nvGrpSpPr>
        <p:cNvPr id="1" name=""/>
        <p:cNvGrpSpPr/>
        <p:nvPr/>
      </p:nvGrpSpPr>
      <p:grpSpPr>
        <a:xfrm>
          <a:off x="0" y="0"/>
          <a:ext cx="0" cy="0"/>
          <a:chOff x="0" y="0"/>
          <a:chExt cx="0" cy="0"/>
        </a:xfrm>
      </p:grpSpPr>
      <p:sp>
        <p:nvSpPr>
          <p:cNvPr id="7" name="Rectangle 29"/>
          <p:cNvSpPr/>
          <p:nvPr userDrawn="1"/>
        </p:nvSpPr>
        <p:spPr>
          <a:xfrm>
            <a:off x="-1" y="0"/>
            <a:ext cx="9144001" cy="5143500"/>
          </a:xfrm>
          <a:prstGeom prst="rect">
            <a:avLst/>
          </a:prstGeom>
          <a:solidFill>
            <a:srgbClr val="23B2A5"/>
          </a:solidFill>
          <a:ln>
            <a:noFill/>
          </a:ln>
        </p:spPr>
        <p:txBody>
          <a:bodyPr lIns="144000" tIns="108000" rIns="144000" anchor="t" anchorCtr="0"/>
          <a:lstStyle/>
          <a:p>
            <a:pPr marL="144000" indent="-144000">
              <a:spcAft>
                <a:spcPts val="900"/>
              </a:spcAft>
              <a:buClr>
                <a:srgbClr val="FFC600"/>
              </a:buClr>
              <a:buSzPct val="100000"/>
            </a:pPr>
            <a:r>
              <a:rPr lang="en-US" sz="1200" b="0" i="0" noProof="0">
                <a:solidFill>
                  <a:schemeClr val="bg1">
                    <a:lumMod val="50000"/>
                  </a:schemeClr>
                </a:solidFill>
                <a:latin typeface="Ubuntu" panose="020B0504030602030204" pitchFamily="34" charset="0"/>
                <a:cs typeface="Ubuntu" panose="020B0504030602030204" pitchFamily="34" charset="0"/>
              </a:rPr>
              <a:t>  </a:t>
            </a:r>
          </a:p>
        </p:txBody>
      </p:sp>
      <p:sp>
        <p:nvSpPr>
          <p:cNvPr id="3" name="Rectangle 11">
            <a:extLst>
              <a:ext uri="{FF2B5EF4-FFF2-40B4-BE49-F238E27FC236}">
                <a16:creationId xmlns:a16="http://schemas.microsoft.com/office/drawing/2014/main" id="{3B0843FD-9BA1-C8EC-0700-90E2B923767E}"/>
              </a:ext>
            </a:extLst>
          </p:cNvPr>
          <p:cNvSpPr/>
          <p:nvPr userDrawn="1"/>
        </p:nvSpPr>
        <p:spPr>
          <a:xfrm>
            <a:off x="510540" y="207548"/>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4" name="Rectangle 11">
            <a:extLst>
              <a:ext uri="{FF2B5EF4-FFF2-40B4-BE49-F238E27FC236}">
                <a16:creationId xmlns:a16="http://schemas.microsoft.com/office/drawing/2014/main" id="{B7BD0823-4914-0292-EF7E-AEC0F99BA222}"/>
              </a:ext>
            </a:extLst>
          </p:cNvPr>
          <p:cNvSpPr/>
          <p:nvPr userDrawn="1"/>
        </p:nvSpPr>
        <p:spPr>
          <a:xfrm>
            <a:off x="1302814" y="719776"/>
            <a:ext cx="578635" cy="197788"/>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7485"/>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8" name="Rectangle 11">
            <a:extLst>
              <a:ext uri="{FF2B5EF4-FFF2-40B4-BE49-F238E27FC236}">
                <a16:creationId xmlns:a16="http://schemas.microsoft.com/office/drawing/2014/main" id="{ED34673F-178B-2ED8-C3A0-DEFCD0DB1A78}"/>
              </a:ext>
            </a:extLst>
          </p:cNvPr>
          <p:cNvSpPr/>
          <p:nvPr userDrawn="1"/>
        </p:nvSpPr>
        <p:spPr>
          <a:xfrm>
            <a:off x="7296919" y="1842095"/>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9" name="Rectangle 11">
            <a:extLst>
              <a:ext uri="{FF2B5EF4-FFF2-40B4-BE49-F238E27FC236}">
                <a16:creationId xmlns:a16="http://schemas.microsoft.com/office/drawing/2014/main" id="{5EE525E8-7188-A0A7-D93E-026FB335B2CC}"/>
              </a:ext>
            </a:extLst>
          </p:cNvPr>
          <p:cNvSpPr/>
          <p:nvPr userDrawn="1"/>
        </p:nvSpPr>
        <p:spPr>
          <a:xfrm>
            <a:off x="7885212" y="1086025"/>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10" name="Rectangle 11">
            <a:extLst>
              <a:ext uri="{FF2B5EF4-FFF2-40B4-BE49-F238E27FC236}">
                <a16:creationId xmlns:a16="http://schemas.microsoft.com/office/drawing/2014/main" id="{E82B3DD4-06C8-FE77-9307-7F132266029B}"/>
              </a:ext>
            </a:extLst>
          </p:cNvPr>
          <p:cNvSpPr/>
          <p:nvPr userDrawn="1"/>
        </p:nvSpPr>
        <p:spPr>
          <a:xfrm>
            <a:off x="6171481" y="4116826"/>
            <a:ext cx="694556" cy="237412"/>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205"/>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pic>
        <p:nvPicPr>
          <p:cNvPr id="11" name="Picture 1" descr="A picture containing text&#10;&#10;Description automatically generated">
            <a:extLst>
              <a:ext uri="{FF2B5EF4-FFF2-40B4-BE49-F238E27FC236}">
                <a16:creationId xmlns:a16="http://schemas.microsoft.com/office/drawing/2014/main" id="{F0516616-EE17-4A1A-8D1F-515D54E2DC26}"/>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Lst>
          </a:blip>
          <a:stretch>
            <a:fillRect/>
          </a:stretch>
        </p:blipFill>
        <p:spPr>
          <a:xfrm>
            <a:off x="7416987" y="379100"/>
            <a:ext cx="1331726" cy="393261"/>
          </a:xfrm>
          <a:prstGeom prst="rect">
            <a:avLst/>
          </a:prstGeom>
        </p:spPr>
      </p:pic>
      <p:sp>
        <p:nvSpPr>
          <p:cNvPr id="2" name="Rectangle 11">
            <a:extLst>
              <a:ext uri="{FF2B5EF4-FFF2-40B4-BE49-F238E27FC236}">
                <a16:creationId xmlns:a16="http://schemas.microsoft.com/office/drawing/2014/main" id="{AB2398D9-B2B9-AE53-540F-AE8C182FD03E}"/>
              </a:ext>
            </a:extLst>
          </p:cNvPr>
          <p:cNvSpPr/>
          <p:nvPr userDrawn="1"/>
        </p:nvSpPr>
        <p:spPr>
          <a:xfrm>
            <a:off x="-869856" y="2958391"/>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sp>
        <p:nvSpPr>
          <p:cNvPr id="12" name="Text Box 37">
            <a:hlinkClick r:id="rId4" action="ppaction://hlinkfile"/>
            <a:extLst>
              <a:ext uri="{FF2B5EF4-FFF2-40B4-BE49-F238E27FC236}">
                <a16:creationId xmlns:a16="http://schemas.microsoft.com/office/drawing/2014/main" id="{F89F9AC2-C1CD-435A-B2CD-E451D43E7399}"/>
              </a:ext>
            </a:extLst>
          </p:cNvPr>
          <p:cNvSpPr txBox="1">
            <a:spLocks noChangeArrowheads="1"/>
          </p:cNvSpPr>
          <p:nvPr userDrawn="1"/>
        </p:nvSpPr>
        <p:spPr bwMode="auto">
          <a:xfrm>
            <a:off x="6868530" y="4731990"/>
            <a:ext cx="1832857" cy="284684"/>
          </a:xfrm>
          <a:prstGeom prst="rect">
            <a:avLst/>
          </a:prstGeom>
          <a:noFill/>
          <a:ln w="9525">
            <a:noFill/>
            <a:miter lim="800000"/>
            <a:headEnd/>
            <a:tailEnd/>
          </a:ln>
          <a:effectLst/>
        </p:spPr>
        <p:txBody>
          <a:bodyPr lIns="0" tIns="0" rIns="0" bIns="0" anchor="ctr" anchorCtr="0">
            <a:noAutofit/>
          </a:bodyPr>
          <a:lstStyle>
            <a:lvl1pPr eaLnBrk="0" hangingPunct="0">
              <a:defRPr sz="2400" i="1">
                <a:solidFill>
                  <a:schemeClr val="bg1"/>
                </a:solidFill>
                <a:latin typeface="Ubuntu" panose="020B0504030602030204" pitchFamily="34" charset="0"/>
                <a:ea typeface="Ubuntu" panose="020B0504030602030204" pitchFamily="34" charset="0"/>
              </a:defRPr>
            </a:lvl1pPr>
            <a:lvl2pPr marL="37931725" indent="-37474525" eaLnBrk="0" hangingPunct="0">
              <a:defRPr sz="2400" i="1">
                <a:solidFill>
                  <a:schemeClr val="bg1"/>
                </a:solidFill>
                <a:latin typeface="Ubuntu" panose="020B0504030602030204" pitchFamily="34" charset="0"/>
                <a:ea typeface="Ubuntu" panose="020B0504030602030204" pitchFamily="34" charset="0"/>
              </a:defRPr>
            </a:lvl2pPr>
            <a:lvl3pPr eaLnBrk="0" hangingPunct="0">
              <a:defRPr sz="2400" i="1">
                <a:solidFill>
                  <a:schemeClr val="bg1"/>
                </a:solidFill>
                <a:latin typeface="Ubuntu" panose="020B0504030602030204" pitchFamily="34" charset="0"/>
                <a:ea typeface="Ubuntu" panose="020B0504030602030204" pitchFamily="34" charset="0"/>
              </a:defRPr>
            </a:lvl3pPr>
            <a:lvl4pPr eaLnBrk="0" hangingPunct="0">
              <a:defRPr sz="2400" i="1">
                <a:solidFill>
                  <a:schemeClr val="bg1"/>
                </a:solidFill>
                <a:latin typeface="Ubuntu" panose="020B0504030602030204" pitchFamily="34" charset="0"/>
                <a:ea typeface="Ubuntu" panose="020B0504030602030204" pitchFamily="34" charset="0"/>
              </a:defRPr>
            </a:lvl4pPr>
            <a:lvl5pPr eaLnBrk="0" hangingPunct="0">
              <a:defRPr sz="2400" i="1">
                <a:solidFill>
                  <a:schemeClr val="bg1"/>
                </a:solidFill>
                <a:latin typeface="Ubuntu" panose="020B0504030602030204" pitchFamily="34" charset="0"/>
                <a:ea typeface="Ubuntu" panose="020B0504030602030204" pitchFamily="34" charset="0"/>
              </a:defRPr>
            </a:lvl5pPr>
            <a:lvl6pPr marL="4572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6pPr>
            <a:lvl7pPr marL="9144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7pPr>
            <a:lvl8pPr marL="13716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8pPr>
            <a:lvl9pPr marL="18288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9pPr>
          </a:lstStyle>
          <a:p>
            <a:pPr algn="r">
              <a:lnSpc>
                <a:spcPct val="101000"/>
              </a:lnSpc>
              <a:spcBef>
                <a:spcPct val="50000"/>
              </a:spcBef>
            </a:pPr>
            <a:r>
              <a:rPr lang="en-US" sz="600" b="0" i="0" spc="60" baseline="0" noProof="0" dirty="0">
                <a:solidFill>
                  <a:schemeClr val="bg2">
                    <a:lumMod val="20000"/>
                    <a:lumOff val="80000"/>
                  </a:schemeClr>
                </a:solidFill>
                <a:latin typeface="Ubuntu" panose="020B0504030602030204" pitchFamily="34" charset="0"/>
                <a:cs typeface="Ubuntu" panose="020B0504030602030204" pitchFamily="34" charset="0"/>
              </a:rPr>
              <a:t>digitalleadership.com</a:t>
            </a:r>
          </a:p>
        </p:txBody>
      </p:sp>
      <p:sp>
        <p:nvSpPr>
          <p:cNvPr id="13" name="Metin Yer Tutucusu 25">
            <a:extLst>
              <a:ext uri="{FF2B5EF4-FFF2-40B4-BE49-F238E27FC236}">
                <a16:creationId xmlns:a16="http://schemas.microsoft.com/office/drawing/2014/main" id="{A710B007-0B13-47E3-BD16-4EB0DBAC7984}"/>
              </a:ext>
            </a:extLst>
          </p:cNvPr>
          <p:cNvSpPr>
            <a:spLocks noGrp="1"/>
          </p:cNvSpPr>
          <p:nvPr>
            <p:ph type="body" sz="quarter" idx="13" hasCustomPrompt="1"/>
          </p:nvPr>
        </p:nvSpPr>
        <p:spPr>
          <a:xfrm>
            <a:off x="395287" y="3148435"/>
            <a:ext cx="8353425" cy="637000"/>
          </a:xfrm>
          <a:prstGeom prst="rect">
            <a:avLst/>
          </a:prstGeom>
        </p:spPr>
        <p:txBody>
          <a:bodyPr lIns="0"/>
          <a:lstStyle>
            <a:lvl1pPr marL="0" indent="0">
              <a:buNone/>
              <a:defRPr b="0" i="0">
                <a:solidFill>
                  <a:schemeClr val="bg1"/>
                </a:solidFill>
              </a:defRPr>
            </a:lvl1pPr>
          </a:lstStyle>
          <a:p>
            <a:pPr marL="0" marR="0" lvl="0" indent="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None/>
              <a:tabLst/>
              <a:defRPr/>
            </a:pPr>
            <a:r>
              <a:rPr lang="en-US" dirty="0"/>
              <a:t>Here's a brief description of how this model helps</a:t>
            </a:r>
          </a:p>
          <a:p>
            <a:pPr lvl="0"/>
            <a:endParaRPr lang="en-US" dirty="0"/>
          </a:p>
        </p:txBody>
      </p:sp>
      <p:sp>
        <p:nvSpPr>
          <p:cNvPr id="14" name="Metin Yer Tutucusu 5">
            <a:extLst>
              <a:ext uri="{FF2B5EF4-FFF2-40B4-BE49-F238E27FC236}">
                <a16:creationId xmlns:a16="http://schemas.microsoft.com/office/drawing/2014/main" id="{34959FB9-7113-47FB-B0F4-5573B201756C}"/>
              </a:ext>
            </a:extLst>
          </p:cNvPr>
          <p:cNvSpPr>
            <a:spLocks noGrp="1"/>
          </p:cNvSpPr>
          <p:nvPr>
            <p:ph type="body" sz="quarter" idx="11" hasCustomPrompt="1"/>
          </p:nvPr>
        </p:nvSpPr>
        <p:spPr>
          <a:xfrm>
            <a:off x="395287" y="2528826"/>
            <a:ext cx="8349583" cy="461665"/>
          </a:xfrm>
          <a:prstGeom prst="rect">
            <a:avLst/>
          </a:prstGeom>
        </p:spPr>
        <p:txBody>
          <a:bodyPr lIns="0"/>
          <a:lstStyle>
            <a:lvl1pPr marL="0" indent="0">
              <a:buNone/>
              <a:defRPr sz="2400" i="0">
                <a:solidFill>
                  <a:schemeClr val="bg1"/>
                </a:solidFill>
                <a:latin typeface="Volkhov" panose="02000503000000020004" pitchFamily="2" charset="0"/>
              </a:defRPr>
            </a:lvl1pPr>
            <a:lvl2pPr marL="457200" indent="0">
              <a:buNone/>
              <a:defRPr sz="2200">
                <a:solidFill>
                  <a:schemeClr val="bg1"/>
                </a:solidFill>
                <a:latin typeface="Volkhov" panose="02000503000000020004" pitchFamily="2" charset="0"/>
              </a:defRPr>
            </a:lvl2pPr>
            <a:lvl3pPr marL="914400" indent="0">
              <a:buNone/>
              <a:defRPr sz="2200">
                <a:solidFill>
                  <a:schemeClr val="bg1"/>
                </a:solidFill>
                <a:latin typeface="Volkhov" panose="02000503000000020004" pitchFamily="2" charset="0"/>
              </a:defRPr>
            </a:lvl3pPr>
            <a:lvl4pPr marL="1371600" indent="0">
              <a:buNone/>
              <a:defRPr sz="2200">
                <a:solidFill>
                  <a:schemeClr val="bg1"/>
                </a:solidFill>
                <a:latin typeface="Volkhov" panose="02000503000000020004" pitchFamily="2" charset="0"/>
              </a:defRPr>
            </a:lvl4pPr>
            <a:lvl5pPr marL="1828800" indent="0">
              <a:buNone/>
              <a:defRPr sz="2200">
                <a:solidFill>
                  <a:schemeClr val="bg1"/>
                </a:solidFill>
                <a:latin typeface="Volkhov" panose="02000503000000020004" pitchFamily="2" charset="0"/>
              </a:defRPr>
            </a:lvl5pPr>
          </a:lstStyle>
          <a:p>
            <a:pPr lvl="0"/>
            <a:r>
              <a:rPr lang="en-US" dirty="0"/>
              <a:t>Model Name</a:t>
            </a:r>
          </a:p>
        </p:txBody>
      </p:sp>
      <p:sp>
        <p:nvSpPr>
          <p:cNvPr id="16" name="Rectangle 2">
            <a:extLst>
              <a:ext uri="{FF2B5EF4-FFF2-40B4-BE49-F238E27FC236}">
                <a16:creationId xmlns:a16="http://schemas.microsoft.com/office/drawing/2014/main" id="{2302A8D7-C0BD-4198-AF70-69D42D023B2D}"/>
              </a:ext>
            </a:extLst>
          </p:cNvPr>
          <p:cNvSpPr/>
          <p:nvPr userDrawn="1"/>
        </p:nvSpPr>
        <p:spPr>
          <a:xfrm>
            <a:off x="363071" y="4235532"/>
            <a:ext cx="7055354" cy="424957"/>
          </a:xfrm>
          <a:prstGeom prst="rect">
            <a:avLst/>
          </a:prstGeom>
        </p:spPr>
        <p:txBody>
          <a:bodyPr lIns="90000" tIns="90000" bIns="36000">
            <a:noAutofit/>
          </a:bodyPr>
          <a:lstStyle/>
          <a:p>
            <a:pPr>
              <a:buClr>
                <a:srgbClr val="FFC600"/>
              </a:buClr>
              <a:buSzPct val="100000"/>
            </a:pPr>
            <a:r>
              <a:rPr lang="en-US" sz="700" kern="0" spc="60" dirty="0">
                <a:solidFill>
                  <a:schemeClr val="bg1"/>
                </a:solidFill>
                <a:latin typeface="Ubuntu" panose="020B0504030602030204" pitchFamily="34" charset="0"/>
              </a:rPr>
              <a:t>A part of the Digital Leadership </a:t>
            </a:r>
          </a:p>
          <a:p>
            <a:pPr>
              <a:buClr>
                <a:srgbClr val="FFC600"/>
              </a:buClr>
              <a:buSzPct val="100000"/>
            </a:pPr>
            <a:r>
              <a:rPr lang="en-US" sz="700" kern="0" spc="60" dirty="0">
                <a:solidFill>
                  <a:schemeClr val="bg1"/>
                </a:solidFill>
                <a:latin typeface="Ubuntu" panose="020B0504030602030204" pitchFamily="34" charset="0"/>
              </a:rPr>
              <a:t>More information on this model is available here: </a:t>
            </a:r>
            <a:endParaRPr lang="en-US" sz="700" kern="0" spc="60" dirty="0">
              <a:solidFill>
                <a:srgbClr val="FECE02"/>
              </a:solidFill>
              <a:latin typeface="Ubuntu" panose="020B0504030602030204" pitchFamily="34" charset="0"/>
            </a:endParaRPr>
          </a:p>
        </p:txBody>
      </p:sp>
      <p:sp>
        <p:nvSpPr>
          <p:cNvPr id="17" name="Metin Yer Tutucusu 25">
            <a:extLst>
              <a:ext uri="{FF2B5EF4-FFF2-40B4-BE49-F238E27FC236}">
                <a16:creationId xmlns:a16="http://schemas.microsoft.com/office/drawing/2014/main" id="{AA6038A3-EF71-4181-B2AB-34CDAFDA4A44}"/>
              </a:ext>
            </a:extLst>
          </p:cNvPr>
          <p:cNvSpPr>
            <a:spLocks noGrp="1"/>
          </p:cNvSpPr>
          <p:nvPr>
            <p:ph type="body" sz="quarter" idx="15" hasCustomPrompt="1"/>
          </p:nvPr>
        </p:nvSpPr>
        <p:spPr>
          <a:xfrm>
            <a:off x="2820002" y="4389386"/>
            <a:ext cx="5928712" cy="205215"/>
          </a:xfrm>
          <a:prstGeom prst="rect">
            <a:avLst/>
          </a:prstGeom>
        </p:spPr>
        <p:txBody>
          <a:bodyPr lIns="0"/>
          <a:lstStyle>
            <a:lvl1pPr marL="0" indent="0">
              <a:buNone/>
              <a:defRPr sz="700" b="1" i="0" u="sng">
                <a:solidFill>
                  <a:schemeClr val="tx1"/>
                </a:solidFill>
              </a:defRPr>
            </a:lvl1pPr>
          </a:lstStyle>
          <a:p>
            <a:pPr marL="0" marR="0" lvl="0" indent="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None/>
              <a:tabLst/>
              <a:defRPr/>
            </a:pPr>
            <a:r>
              <a:rPr lang="en-US" dirty="0"/>
              <a:t>URL to the model</a:t>
            </a:r>
          </a:p>
        </p:txBody>
      </p:sp>
    </p:spTree>
    <p:extLst>
      <p:ext uri="{BB962C8B-B14F-4D97-AF65-F5344CB8AC3E}">
        <p14:creationId xmlns:p14="http://schemas.microsoft.com/office/powerpoint/2010/main" val="1842863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M">
    <p:bg>
      <p:bgPr>
        <a:solidFill>
          <a:srgbClr val="53CBFF"/>
        </a:solidFill>
        <a:effectLst/>
      </p:bgPr>
    </p:bg>
    <p:spTree>
      <p:nvGrpSpPr>
        <p:cNvPr id="1" name=""/>
        <p:cNvGrpSpPr/>
        <p:nvPr/>
      </p:nvGrpSpPr>
      <p:grpSpPr>
        <a:xfrm>
          <a:off x="0" y="0"/>
          <a:ext cx="0" cy="0"/>
          <a:chOff x="0" y="0"/>
          <a:chExt cx="0" cy="0"/>
        </a:xfrm>
      </p:grpSpPr>
      <p:sp>
        <p:nvSpPr>
          <p:cNvPr id="7" name="Rectangle 29"/>
          <p:cNvSpPr/>
          <p:nvPr userDrawn="1"/>
        </p:nvSpPr>
        <p:spPr>
          <a:xfrm>
            <a:off x="-1" y="0"/>
            <a:ext cx="9144001" cy="5143500"/>
          </a:xfrm>
          <a:prstGeom prst="rect">
            <a:avLst/>
          </a:prstGeom>
          <a:solidFill>
            <a:srgbClr val="53CBFF"/>
          </a:solidFill>
          <a:ln>
            <a:noFill/>
          </a:ln>
        </p:spPr>
        <p:txBody>
          <a:bodyPr lIns="144000" tIns="108000" rIns="144000" anchor="t" anchorCtr="0"/>
          <a:lstStyle/>
          <a:p>
            <a:pPr marL="144000" indent="-144000">
              <a:spcAft>
                <a:spcPts val="900"/>
              </a:spcAft>
              <a:buClr>
                <a:srgbClr val="FFC600"/>
              </a:buClr>
              <a:buSzPct val="100000"/>
            </a:pPr>
            <a:r>
              <a:rPr lang="en-US" sz="1200" b="0" i="0" noProof="0">
                <a:solidFill>
                  <a:schemeClr val="bg1">
                    <a:lumMod val="50000"/>
                  </a:schemeClr>
                </a:solidFill>
                <a:latin typeface="Ubuntu" panose="020B0504030602030204" pitchFamily="34" charset="0"/>
                <a:cs typeface="Ubuntu" panose="020B0504030602030204" pitchFamily="34" charset="0"/>
              </a:rPr>
              <a:t>  </a:t>
            </a:r>
          </a:p>
        </p:txBody>
      </p:sp>
      <p:sp>
        <p:nvSpPr>
          <p:cNvPr id="3" name="Rectangle 11">
            <a:extLst>
              <a:ext uri="{FF2B5EF4-FFF2-40B4-BE49-F238E27FC236}">
                <a16:creationId xmlns:a16="http://schemas.microsoft.com/office/drawing/2014/main" id="{3B0843FD-9BA1-C8EC-0700-90E2B923767E}"/>
              </a:ext>
            </a:extLst>
          </p:cNvPr>
          <p:cNvSpPr/>
          <p:nvPr userDrawn="1"/>
        </p:nvSpPr>
        <p:spPr>
          <a:xfrm>
            <a:off x="510540" y="207548"/>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4" name="Rectangle 11">
            <a:extLst>
              <a:ext uri="{FF2B5EF4-FFF2-40B4-BE49-F238E27FC236}">
                <a16:creationId xmlns:a16="http://schemas.microsoft.com/office/drawing/2014/main" id="{B7BD0823-4914-0292-EF7E-AEC0F99BA222}"/>
              </a:ext>
            </a:extLst>
          </p:cNvPr>
          <p:cNvSpPr/>
          <p:nvPr userDrawn="1"/>
        </p:nvSpPr>
        <p:spPr>
          <a:xfrm>
            <a:off x="1302814" y="719776"/>
            <a:ext cx="578635" cy="197788"/>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7485"/>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8" name="Rectangle 11">
            <a:extLst>
              <a:ext uri="{FF2B5EF4-FFF2-40B4-BE49-F238E27FC236}">
                <a16:creationId xmlns:a16="http://schemas.microsoft.com/office/drawing/2014/main" id="{ED34673F-178B-2ED8-C3A0-DEFCD0DB1A78}"/>
              </a:ext>
            </a:extLst>
          </p:cNvPr>
          <p:cNvSpPr/>
          <p:nvPr userDrawn="1"/>
        </p:nvSpPr>
        <p:spPr>
          <a:xfrm>
            <a:off x="7296919" y="1842095"/>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9" name="Rectangle 11">
            <a:extLst>
              <a:ext uri="{FF2B5EF4-FFF2-40B4-BE49-F238E27FC236}">
                <a16:creationId xmlns:a16="http://schemas.microsoft.com/office/drawing/2014/main" id="{5EE525E8-7188-A0A7-D93E-026FB335B2CC}"/>
              </a:ext>
            </a:extLst>
          </p:cNvPr>
          <p:cNvSpPr/>
          <p:nvPr userDrawn="1"/>
        </p:nvSpPr>
        <p:spPr>
          <a:xfrm>
            <a:off x="7885212" y="1086025"/>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10" name="Rectangle 11">
            <a:extLst>
              <a:ext uri="{FF2B5EF4-FFF2-40B4-BE49-F238E27FC236}">
                <a16:creationId xmlns:a16="http://schemas.microsoft.com/office/drawing/2014/main" id="{E82B3DD4-06C8-FE77-9307-7F132266029B}"/>
              </a:ext>
            </a:extLst>
          </p:cNvPr>
          <p:cNvSpPr/>
          <p:nvPr userDrawn="1"/>
        </p:nvSpPr>
        <p:spPr>
          <a:xfrm>
            <a:off x="6171481" y="4116826"/>
            <a:ext cx="694556" cy="237412"/>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205"/>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2" name="Rectangle 11">
            <a:extLst>
              <a:ext uri="{FF2B5EF4-FFF2-40B4-BE49-F238E27FC236}">
                <a16:creationId xmlns:a16="http://schemas.microsoft.com/office/drawing/2014/main" id="{AB2398D9-B2B9-AE53-540F-AE8C182FD03E}"/>
              </a:ext>
            </a:extLst>
          </p:cNvPr>
          <p:cNvSpPr/>
          <p:nvPr userDrawn="1"/>
        </p:nvSpPr>
        <p:spPr>
          <a:xfrm>
            <a:off x="-869856" y="2958391"/>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pic>
        <p:nvPicPr>
          <p:cNvPr id="14" name="Picture 1" descr="A picture containing text&#10;&#10;Description automatically generated">
            <a:extLst>
              <a:ext uri="{FF2B5EF4-FFF2-40B4-BE49-F238E27FC236}">
                <a16:creationId xmlns:a16="http://schemas.microsoft.com/office/drawing/2014/main" id="{7D9C36DF-0327-47DA-8FC3-319CF6451CF3}"/>
              </a:ext>
            </a:extLst>
          </p:cNvPr>
          <p:cNvPicPr>
            <a:picLocks noChangeAspect="1"/>
          </p:cNvPicPr>
          <p:nvPr userDrawn="1"/>
        </p:nvPicPr>
        <p:blipFill>
          <a:blip r:embed="rId2"/>
          <a:stretch>
            <a:fillRect/>
          </a:stretch>
        </p:blipFill>
        <p:spPr>
          <a:xfrm>
            <a:off x="7416987" y="378264"/>
            <a:ext cx="1331726" cy="393261"/>
          </a:xfrm>
          <a:prstGeom prst="rect">
            <a:avLst/>
          </a:prstGeom>
        </p:spPr>
      </p:pic>
      <p:sp>
        <p:nvSpPr>
          <p:cNvPr id="11" name="Metin Yer Tutucusu 25">
            <a:extLst>
              <a:ext uri="{FF2B5EF4-FFF2-40B4-BE49-F238E27FC236}">
                <a16:creationId xmlns:a16="http://schemas.microsoft.com/office/drawing/2014/main" id="{AA79CF98-9B00-4517-828A-567F5641BBFD}"/>
              </a:ext>
            </a:extLst>
          </p:cNvPr>
          <p:cNvSpPr>
            <a:spLocks noGrp="1"/>
          </p:cNvSpPr>
          <p:nvPr>
            <p:ph type="body" sz="quarter" idx="13" hasCustomPrompt="1"/>
          </p:nvPr>
        </p:nvSpPr>
        <p:spPr>
          <a:xfrm>
            <a:off x="395287" y="3148435"/>
            <a:ext cx="8353425" cy="637000"/>
          </a:xfrm>
          <a:prstGeom prst="rect">
            <a:avLst/>
          </a:prstGeom>
        </p:spPr>
        <p:txBody>
          <a:bodyPr lIns="0"/>
          <a:lstStyle>
            <a:lvl1pPr marL="0" indent="0">
              <a:buNone/>
              <a:defRPr b="0" i="0">
                <a:solidFill>
                  <a:schemeClr val="tx1"/>
                </a:solidFill>
              </a:defRPr>
            </a:lvl1pPr>
          </a:lstStyle>
          <a:p>
            <a:pPr marL="0" marR="0" lvl="0" indent="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None/>
              <a:tabLst/>
              <a:defRPr/>
            </a:pPr>
            <a:r>
              <a:rPr lang="en-US" dirty="0"/>
              <a:t>Here's a brief description of how this model helps</a:t>
            </a:r>
          </a:p>
          <a:p>
            <a:pPr lvl="0"/>
            <a:endParaRPr lang="en-US" dirty="0"/>
          </a:p>
        </p:txBody>
      </p:sp>
      <p:sp>
        <p:nvSpPr>
          <p:cNvPr id="12" name="Metin Yer Tutucusu 5">
            <a:extLst>
              <a:ext uri="{FF2B5EF4-FFF2-40B4-BE49-F238E27FC236}">
                <a16:creationId xmlns:a16="http://schemas.microsoft.com/office/drawing/2014/main" id="{C40996EF-A1F1-4AB3-B3E5-A4B69BC214C3}"/>
              </a:ext>
            </a:extLst>
          </p:cNvPr>
          <p:cNvSpPr>
            <a:spLocks noGrp="1"/>
          </p:cNvSpPr>
          <p:nvPr>
            <p:ph type="body" sz="quarter" idx="11" hasCustomPrompt="1"/>
          </p:nvPr>
        </p:nvSpPr>
        <p:spPr>
          <a:xfrm>
            <a:off x="395287" y="2528826"/>
            <a:ext cx="8349583" cy="461665"/>
          </a:xfrm>
          <a:prstGeom prst="rect">
            <a:avLst/>
          </a:prstGeom>
        </p:spPr>
        <p:txBody>
          <a:bodyPr lIns="0"/>
          <a:lstStyle>
            <a:lvl1pPr marL="0" indent="0">
              <a:buNone/>
              <a:defRPr sz="2400" i="0">
                <a:solidFill>
                  <a:schemeClr val="tx1"/>
                </a:solidFill>
                <a:latin typeface="Volkhov" panose="02000503000000020004" pitchFamily="2" charset="0"/>
              </a:defRPr>
            </a:lvl1pPr>
            <a:lvl2pPr marL="457200" indent="0">
              <a:buNone/>
              <a:defRPr sz="2200">
                <a:solidFill>
                  <a:schemeClr val="bg1"/>
                </a:solidFill>
                <a:latin typeface="Volkhov" panose="02000503000000020004" pitchFamily="2" charset="0"/>
              </a:defRPr>
            </a:lvl2pPr>
            <a:lvl3pPr marL="914400" indent="0">
              <a:buNone/>
              <a:defRPr sz="2200">
                <a:solidFill>
                  <a:schemeClr val="bg1"/>
                </a:solidFill>
                <a:latin typeface="Volkhov" panose="02000503000000020004" pitchFamily="2" charset="0"/>
              </a:defRPr>
            </a:lvl3pPr>
            <a:lvl4pPr marL="1371600" indent="0">
              <a:buNone/>
              <a:defRPr sz="2200">
                <a:solidFill>
                  <a:schemeClr val="bg1"/>
                </a:solidFill>
                <a:latin typeface="Volkhov" panose="02000503000000020004" pitchFamily="2" charset="0"/>
              </a:defRPr>
            </a:lvl4pPr>
            <a:lvl5pPr marL="1828800" indent="0">
              <a:buNone/>
              <a:defRPr sz="2200">
                <a:solidFill>
                  <a:schemeClr val="bg1"/>
                </a:solidFill>
                <a:latin typeface="Volkhov" panose="02000503000000020004" pitchFamily="2" charset="0"/>
              </a:defRPr>
            </a:lvl5pPr>
          </a:lstStyle>
          <a:p>
            <a:pPr lvl="0"/>
            <a:r>
              <a:rPr lang="en-US" dirty="0"/>
              <a:t>Model Name</a:t>
            </a:r>
          </a:p>
        </p:txBody>
      </p:sp>
      <p:sp>
        <p:nvSpPr>
          <p:cNvPr id="15" name="Rectangle 2">
            <a:extLst>
              <a:ext uri="{FF2B5EF4-FFF2-40B4-BE49-F238E27FC236}">
                <a16:creationId xmlns:a16="http://schemas.microsoft.com/office/drawing/2014/main" id="{6E940C34-1917-4786-8A3C-DB1053930B94}"/>
              </a:ext>
            </a:extLst>
          </p:cNvPr>
          <p:cNvSpPr/>
          <p:nvPr userDrawn="1"/>
        </p:nvSpPr>
        <p:spPr>
          <a:xfrm>
            <a:off x="363071" y="4235532"/>
            <a:ext cx="7055354" cy="424957"/>
          </a:xfrm>
          <a:prstGeom prst="rect">
            <a:avLst/>
          </a:prstGeom>
        </p:spPr>
        <p:txBody>
          <a:bodyPr lIns="90000" tIns="90000" bIns="36000">
            <a:noAutofit/>
          </a:bodyPr>
          <a:lstStyle/>
          <a:p>
            <a:pPr>
              <a:buClr>
                <a:srgbClr val="FFC600"/>
              </a:buClr>
              <a:buSzPct val="100000"/>
            </a:pPr>
            <a:r>
              <a:rPr lang="en-US" sz="700" kern="0" spc="60" dirty="0">
                <a:solidFill>
                  <a:schemeClr val="tx1"/>
                </a:solidFill>
                <a:latin typeface="Ubuntu" panose="020B0504030602030204" pitchFamily="34" charset="0"/>
              </a:rPr>
              <a:t>A part of the Digital Leadership </a:t>
            </a:r>
          </a:p>
          <a:p>
            <a:pPr>
              <a:buClr>
                <a:srgbClr val="FFC600"/>
              </a:buClr>
              <a:buSzPct val="100000"/>
            </a:pPr>
            <a:r>
              <a:rPr lang="en-US" sz="700" kern="0" spc="60" dirty="0">
                <a:solidFill>
                  <a:schemeClr val="tx1"/>
                </a:solidFill>
                <a:latin typeface="Ubuntu" panose="020B0504030602030204" pitchFamily="34" charset="0"/>
              </a:rPr>
              <a:t>More information on this model is available here: </a:t>
            </a:r>
          </a:p>
        </p:txBody>
      </p:sp>
      <p:sp>
        <p:nvSpPr>
          <p:cNvPr id="17" name="Metin Yer Tutucusu 25">
            <a:extLst>
              <a:ext uri="{FF2B5EF4-FFF2-40B4-BE49-F238E27FC236}">
                <a16:creationId xmlns:a16="http://schemas.microsoft.com/office/drawing/2014/main" id="{D1A2C4A5-D1BF-4016-8E3B-9BB76150EEB2}"/>
              </a:ext>
            </a:extLst>
          </p:cNvPr>
          <p:cNvSpPr>
            <a:spLocks noGrp="1"/>
          </p:cNvSpPr>
          <p:nvPr>
            <p:ph type="body" sz="quarter" idx="15" hasCustomPrompt="1"/>
          </p:nvPr>
        </p:nvSpPr>
        <p:spPr>
          <a:xfrm>
            <a:off x="2820002" y="4389386"/>
            <a:ext cx="5928712" cy="205215"/>
          </a:xfrm>
          <a:prstGeom prst="rect">
            <a:avLst/>
          </a:prstGeom>
        </p:spPr>
        <p:txBody>
          <a:bodyPr lIns="0"/>
          <a:lstStyle>
            <a:lvl1pPr marL="0" indent="0">
              <a:buNone/>
              <a:defRPr sz="700" b="1" i="0" u="sng">
                <a:solidFill>
                  <a:schemeClr val="tx1"/>
                </a:solidFill>
              </a:defRPr>
            </a:lvl1pPr>
          </a:lstStyle>
          <a:p>
            <a:pPr marL="0" marR="0" lvl="0" indent="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None/>
              <a:tabLst/>
              <a:defRPr/>
            </a:pPr>
            <a:r>
              <a:rPr lang="en-US" dirty="0"/>
              <a:t>URL to the model</a:t>
            </a:r>
          </a:p>
        </p:txBody>
      </p:sp>
      <p:sp>
        <p:nvSpPr>
          <p:cNvPr id="18" name="Text Box 37">
            <a:hlinkClick r:id="rId3" action="ppaction://hlinkfile"/>
            <a:extLst>
              <a:ext uri="{FF2B5EF4-FFF2-40B4-BE49-F238E27FC236}">
                <a16:creationId xmlns:a16="http://schemas.microsoft.com/office/drawing/2014/main" id="{8B117FE3-A78D-4457-A141-0EEA0BDE3249}"/>
              </a:ext>
            </a:extLst>
          </p:cNvPr>
          <p:cNvSpPr txBox="1">
            <a:spLocks noChangeArrowheads="1"/>
          </p:cNvSpPr>
          <p:nvPr userDrawn="1"/>
        </p:nvSpPr>
        <p:spPr bwMode="auto">
          <a:xfrm>
            <a:off x="6868530" y="4731990"/>
            <a:ext cx="1832857" cy="284684"/>
          </a:xfrm>
          <a:prstGeom prst="rect">
            <a:avLst/>
          </a:prstGeom>
          <a:noFill/>
          <a:ln w="9525">
            <a:noFill/>
            <a:miter lim="800000"/>
            <a:headEnd/>
            <a:tailEnd/>
          </a:ln>
          <a:effectLst/>
        </p:spPr>
        <p:txBody>
          <a:bodyPr lIns="0" tIns="0" rIns="0" bIns="0" anchor="ctr" anchorCtr="0">
            <a:noAutofit/>
          </a:bodyPr>
          <a:lstStyle>
            <a:lvl1pPr eaLnBrk="0" hangingPunct="0">
              <a:defRPr sz="2400" i="1">
                <a:solidFill>
                  <a:schemeClr val="bg1"/>
                </a:solidFill>
                <a:latin typeface="Ubuntu" panose="020B0504030602030204" pitchFamily="34" charset="0"/>
                <a:ea typeface="Ubuntu" panose="020B0504030602030204" pitchFamily="34" charset="0"/>
              </a:defRPr>
            </a:lvl1pPr>
            <a:lvl2pPr marL="37931725" indent="-37474525" eaLnBrk="0" hangingPunct="0">
              <a:defRPr sz="2400" i="1">
                <a:solidFill>
                  <a:schemeClr val="bg1"/>
                </a:solidFill>
                <a:latin typeface="Ubuntu" panose="020B0504030602030204" pitchFamily="34" charset="0"/>
                <a:ea typeface="Ubuntu" panose="020B0504030602030204" pitchFamily="34" charset="0"/>
              </a:defRPr>
            </a:lvl2pPr>
            <a:lvl3pPr eaLnBrk="0" hangingPunct="0">
              <a:defRPr sz="2400" i="1">
                <a:solidFill>
                  <a:schemeClr val="bg1"/>
                </a:solidFill>
                <a:latin typeface="Ubuntu" panose="020B0504030602030204" pitchFamily="34" charset="0"/>
                <a:ea typeface="Ubuntu" panose="020B0504030602030204" pitchFamily="34" charset="0"/>
              </a:defRPr>
            </a:lvl3pPr>
            <a:lvl4pPr eaLnBrk="0" hangingPunct="0">
              <a:defRPr sz="2400" i="1">
                <a:solidFill>
                  <a:schemeClr val="bg1"/>
                </a:solidFill>
                <a:latin typeface="Ubuntu" panose="020B0504030602030204" pitchFamily="34" charset="0"/>
                <a:ea typeface="Ubuntu" panose="020B0504030602030204" pitchFamily="34" charset="0"/>
              </a:defRPr>
            </a:lvl4pPr>
            <a:lvl5pPr eaLnBrk="0" hangingPunct="0">
              <a:defRPr sz="2400" i="1">
                <a:solidFill>
                  <a:schemeClr val="bg1"/>
                </a:solidFill>
                <a:latin typeface="Ubuntu" panose="020B0504030602030204" pitchFamily="34" charset="0"/>
                <a:ea typeface="Ubuntu" panose="020B0504030602030204" pitchFamily="34" charset="0"/>
              </a:defRPr>
            </a:lvl5pPr>
            <a:lvl6pPr marL="4572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6pPr>
            <a:lvl7pPr marL="9144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7pPr>
            <a:lvl8pPr marL="13716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8pPr>
            <a:lvl9pPr marL="18288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9pPr>
          </a:lstStyle>
          <a:p>
            <a:pPr algn="r">
              <a:lnSpc>
                <a:spcPct val="101000"/>
              </a:lnSpc>
              <a:spcBef>
                <a:spcPct val="50000"/>
              </a:spcBef>
            </a:pPr>
            <a:r>
              <a:rPr lang="en-US" sz="600" b="0" i="0" spc="60" baseline="0" noProof="0" dirty="0">
                <a:solidFill>
                  <a:schemeClr val="tx1"/>
                </a:solidFill>
                <a:latin typeface="Ubuntu" panose="020B0504030602030204" pitchFamily="34" charset="0"/>
                <a:cs typeface="Ubuntu" panose="020B0504030602030204" pitchFamily="34" charset="0"/>
              </a:rPr>
              <a:t>digitalleadership.com</a:t>
            </a:r>
          </a:p>
        </p:txBody>
      </p:sp>
    </p:spTree>
    <p:extLst>
      <p:ext uri="{BB962C8B-B14F-4D97-AF65-F5344CB8AC3E}">
        <p14:creationId xmlns:p14="http://schemas.microsoft.com/office/powerpoint/2010/main" val="33788080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er Centricity">
    <p:spTree>
      <p:nvGrpSpPr>
        <p:cNvPr id="1" name=""/>
        <p:cNvGrpSpPr/>
        <p:nvPr/>
      </p:nvGrpSpPr>
      <p:grpSpPr>
        <a:xfrm>
          <a:off x="0" y="0"/>
          <a:ext cx="0" cy="0"/>
          <a:chOff x="0" y="0"/>
          <a:chExt cx="0" cy="0"/>
        </a:xfrm>
      </p:grpSpPr>
      <p:sp>
        <p:nvSpPr>
          <p:cNvPr id="7" name="Rectangle 29"/>
          <p:cNvSpPr/>
          <p:nvPr userDrawn="1"/>
        </p:nvSpPr>
        <p:spPr>
          <a:xfrm>
            <a:off x="-1" y="0"/>
            <a:ext cx="9144001" cy="5143500"/>
          </a:xfrm>
          <a:prstGeom prst="rect">
            <a:avLst/>
          </a:prstGeom>
          <a:solidFill>
            <a:srgbClr val="64B667"/>
          </a:solidFill>
          <a:ln>
            <a:noFill/>
          </a:ln>
        </p:spPr>
        <p:txBody>
          <a:bodyPr lIns="144000" tIns="108000" rIns="144000" anchor="t" anchorCtr="0"/>
          <a:lstStyle/>
          <a:p>
            <a:pPr marL="144000" indent="-144000">
              <a:spcAft>
                <a:spcPts val="900"/>
              </a:spcAft>
              <a:buClr>
                <a:srgbClr val="FFC600"/>
              </a:buClr>
              <a:buSzPct val="100000"/>
            </a:pPr>
            <a:r>
              <a:rPr lang="en-US" sz="1200" b="0" i="0" noProof="0">
                <a:solidFill>
                  <a:schemeClr val="bg1">
                    <a:lumMod val="50000"/>
                  </a:schemeClr>
                </a:solidFill>
                <a:latin typeface="Ubuntu" panose="020B0504030602030204" pitchFamily="34" charset="0"/>
                <a:cs typeface="Ubuntu" panose="020B0504030602030204" pitchFamily="34" charset="0"/>
              </a:rPr>
              <a:t>  </a:t>
            </a:r>
          </a:p>
        </p:txBody>
      </p:sp>
      <p:sp>
        <p:nvSpPr>
          <p:cNvPr id="3" name="Rectangle 11">
            <a:extLst>
              <a:ext uri="{FF2B5EF4-FFF2-40B4-BE49-F238E27FC236}">
                <a16:creationId xmlns:a16="http://schemas.microsoft.com/office/drawing/2014/main" id="{3B0843FD-9BA1-C8EC-0700-90E2B923767E}"/>
              </a:ext>
            </a:extLst>
          </p:cNvPr>
          <p:cNvSpPr/>
          <p:nvPr userDrawn="1"/>
        </p:nvSpPr>
        <p:spPr>
          <a:xfrm>
            <a:off x="510540" y="207548"/>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4" name="Rectangle 11">
            <a:extLst>
              <a:ext uri="{FF2B5EF4-FFF2-40B4-BE49-F238E27FC236}">
                <a16:creationId xmlns:a16="http://schemas.microsoft.com/office/drawing/2014/main" id="{B7BD0823-4914-0292-EF7E-AEC0F99BA222}"/>
              </a:ext>
            </a:extLst>
          </p:cNvPr>
          <p:cNvSpPr/>
          <p:nvPr userDrawn="1"/>
        </p:nvSpPr>
        <p:spPr>
          <a:xfrm>
            <a:off x="1302814" y="719776"/>
            <a:ext cx="578635" cy="197788"/>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7485"/>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8" name="Rectangle 11">
            <a:extLst>
              <a:ext uri="{FF2B5EF4-FFF2-40B4-BE49-F238E27FC236}">
                <a16:creationId xmlns:a16="http://schemas.microsoft.com/office/drawing/2014/main" id="{ED34673F-178B-2ED8-C3A0-DEFCD0DB1A78}"/>
              </a:ext>
            </a:extLst>
          </p:cNvPr>
          <p:cNvSpPr/>
          <p:nvPr userDrawn="1"/>
        </p:nvSpPr>
        <p:spPr>
          <a:xfrm>
            <a:off x="7296919" y="1842095"/>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9" name="Rectangle 11">
            <a:extLst>
              <a:ext uri="{FF2B5EF4-FFF2-40B4-BE49-F238E27FC236}">
                <a16:creationId xmlns:a16="http://schemas.microsoft.com/office/drawing/2014/main" id="{5EE525E8-7188-A0A7-D93E-026FB335B2CC}"/>
              </a:ext>
            </a:extLst>
          </p:cNvPr>
          <p:cNvSpPr/>
          <p:nvPr userDrawn="1"/>
        </p:nvSpPr>
        <p:spPr>
          <a:xfrm>
            <a:off x="7885212" y="1086025"/>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10" name="Rectangle 11">
            <a:extLst>
              <a:ext uri="{FF2B5EF4-FFF2-40B4-BE49-F238E27FC236}">
                <a16:creationId xmlns:a16="http://schemas.microsoft.com/office/drawing/2014/main" id="{E82B3DD4-06C8-FE77-9307-7F132266029B}"/>
              </a:ext>
            </a:extLst>
          </p:cNvPr>
          <p:cNvSpPr/>
          <p:nvPr userDrawn="1"/>
        </p:nvSpPr>
        <p:spPr>
          <a:xfrm>
            <a:off x="6171481" y="4116826"/>
            <a:ext cx="694556" cy="237412"/>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205"/>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pic>
        <p:nvPicPr>
          <p:cNvPr id="11" name="Picture 1" descr="A picture containing text&#10;&#10;Description automatically generated">
            <a:extLst>
              <a:ext uri="{FF2B5EF4-FFF2-40B4-BE49-F238E27FC236}">
                <a16:creationId xmlns:a16="http://schemas.microsoft.com/office/drawing/2014/main" id="{95AA28E3-388F-499B-BCE7-C39240BF40B0}"/>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Lst>
          </a:blip>
          <a:stretch>
            <a:fillRect/>
          </a:stretch>
        </p:blipFill>
        <p:spPr>
          <a:xfrm>
            <a:off x="7416987" y="379100"/>
            <a:ext cx="1331726" cy="393261"/>
          </a:xfrm>
          <a:prstGeom prst="rect">
            <a:avLst/>
          </a:prstGeom>
        </p:spPr>
      </p:pic>
      <p:sp>
        <p:nvSpPr>
          <p:cNvPr id="2" name="Rectangle 11">
            <a:extLst>
              <a:ext uri="{FF2B5EF4-FFF2-40B4-BE49-F238E27FC236}">
                <a16:creationId xmlns:a16="http://schemas.microsoft.com/office/drawing/2014/main" id="{82FDA19D-2AE4-4EB6-9774-BB2AEAB6233D}"/>
              </a:ext>
            </a:extLst>
          </p:cNvPr>
          <p:cNvSpPr/>
          <p:nvPr userDrawn="1"/>
        </p:nvSpPr>
        <p:spPr>
          <a:xfrm>
            <a:off x="-869856" y="2958391"/>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sp>
        <p:nvSpPr>
          <p:cNvPr id="12" name="Text Box 37">
            <a:hlinkClick r:id="rId4" action="ppaction://hlinkfile"/>
            <a:extLst>
              <a:ext uri="{FF2B5EF4-FFF2-40B4-BE49-F238E27FC236}">
                <a16:creationId xmlns:a16="http://schemas.microsoft.com/office/drawing/2014/main" id="{CC321ED0-C67E-4ED0-8189-BF1AF4EED246}"/>
              </a:ext>
            </a:extLst>
          </p:cNvPr>
          <p:cNvSpPr txBox="1">
            <a:spLocks noChangeArrowheads="1"/>
          </p:cNvSpPr>
          <p:nvPr userDrawn="1"/>
        </p:nvSpPr>
        <p:spPr bwMode="auto">
          <a:xfrm>
            <a:off x="6868530" y="4731990"/>
            <a:ext cx="1832857" cy="284684"/>
          </a:xfrm>
          <a:prstGeom prst="rect">
            <a:avLst/>
          </a:prstGeom>
          <a:noFill/>
          <a:ln w="9525">
            <a:noFill/>
            <a:miter lim="800000"/>
            <a:headEnd/>
            <a:tailEnd/>
          </a:ln>
          <a:effectLst/>
        </p:spPr>
        <p:txBody>
          <a:bodyPr lIns="0" tIns="0" rIns="0" bIns="0" anchor="ctr" anchorCtr="0">
            <a:noAutofit/>
          </a:bodyPr>
          <a:lstStyle>
            <a:lvl1pPr eaLnBrk="0" hangingPunct="0">
              <a:defRPr sz="2400" i="1">
                <a:solidFill>
                  <a:schemeClr val="bg1"/>
                </a:solidFill>
                <a:latin typeface="Ubuntu" panose="020B0504030602030204" pitchFamily="34" charset="0"/>
                <a:ea typeface="Ubuntu" panose="020B0504030602030204" pitchFamily="34" charset="0"/>
              </a:defRPr>
            </a:lvl1pPr>
            <a:lvl2pPr marL="37931725" indent="-37474525" eaLnBrk="0" hangingPunct="0">
              <a:defRPr sz="2400" i="1">
                <a:solidFill>
                  <a:schemeClr val="bg1"/>
                </a:solidFill>
                <a:latin typeface="Ubuntu" panose="020B0504030602030204" pitchFamily="34" charset="0"/>
                <a:ea typeface="Ubuntu" panose="020B0504030602030204" pitchFamily="34" charset="0"/>
              </a:defRPr>
            </a:lvl2pPr>
            <a:lvl3pPr eaLnBrk="0" hangingPunct="0">
              <a:defRPr sz="2400" i="1">
                <a:solidFill>
                  <a:schemeClr val="bg1"/>
                </a:solidFill>
                <a:latin typeface="Ubuntu" panose="020B0504030602030204" pitchFamily="34" charset="0"/>
                <a:ea typeface="Ubuntu" panose="020B0504030602030204" pitchFamily="34" charset="0"/>
              </a:defRPr>
            </a:lvl3pPr>
            <a:lvl4pPr eaLnBrk="0" hangingPunct="0">
              <a:defRPr sz="2400" i="1">
                <a:solidFill>
                  <a:schemeClr val="bg1"/>
                </a:solidFill>
                <a:latin typeface="Ubuntu" panose="020B0504030602030204" pitchFamily="34" charset="0"/>
                <a:ea typeface="Ubuntu" panose="020B0504030602030204" pitchFamily="34" charset="0"/>
              </a:defRPr>
            </a:lvl4pPr>
            <a:lvl5pPr eaLnBrk="0" hangingPunct="0">
              <a:defRPr sz="2400" i="1">
                <a:solidFill>
                  <a:schemeClr val="bg1"/>
                </a:solidFill>
                <a:latin typeface="Ubuntu" panose="020B0504030602030204" pitchFamily="34" charset="0"/>
                <a:ea typeface="Ubuntu" panose="020B0504030602030204" pitchFamily="34" charset="0"/>
              </a:defRPr>
            </a:lvl5pPr>
            <a:lvl6pPr marL="4572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6pPr>
            <a:lvl7pPr marL="9144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7pPr>
            <a:lvl8pPr marL="13716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8pPr>
            <a:lvl9pPr marL="18288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9pPr>
          </a:lstStyle>
          <a:p>
            <a:pPr algn="r">
              <a:lnSpc>
                <a:spcPct val="101000"/>
              </a:lnSpc>
              <a:spcBef>
                <a:spcPct val="50000"/>
              </a:spcBef>
            </a:pPr>
            <a:r>
              <a:rPr lang="en-US" sz="600" b="0" i="0" spc="60" baseline="0" noProof="0" dirty="0">
                <a:solidFill>
                  <a:schemeClr val="bg2">
                    <a:lumMod val="20000"/>
                    <a:lumOff val="80000"/>
                  </a:schemeClr>
                </a:solidFill>
                <a:latin typeface="Ubuntu" panose="020B0504030602030204" pitchFamily="34" charset="0"/>
                <a:cs typeface="Ubuntu" panose="020B0504030602030204" pitchFamily="34" charset="0"/>
              </a:rPr>
              <a:t>digitalleadership.com</a:t>
            </a:r>
          </a:p>
        </p:txBody>
      </p:sp>
      <p:sp>
        <p:nvSpPr>
          <p:cNvPr id="13" name="Metin Yer Tutucusu 25">
            <a:extLst>
              <a:ext uri="{FF2B5EF4-FFF2-40B4-BE49-F238E27FC236}">
                <a16:creationId xmlns:a16="http://schemas.microsoft.com/office/drawing/2014/main" id="{686774EC-632A-4D88-9348-797360C9125E}"/>
              </a:ext>
            </a:extLst>
          </p:cNvPr>
          <p:cNvSpPr>
            <a:spLocks noGrp="1"/>
          </p:cNvSpPr>
          <p:nvPr>
            <p:ph type="body" sz="quarter" idx="13" hasCustomPrompt="1"/>
          </p:nvPr>
        </p:nvSpPr>
        <p:spPr>
          <a:xfrm>
            <a:off x="395287" y="3148435"/>
            <a:ext cx="8353425" cy="637000"/>
          </a:xfrm>
          <a:prstGeom prst="rect">
            <a:avLst/>
          </a:prstGeom>
        </p:spPr>
        <p:txBody>
          <a:bodyPr lIns="0"/>
          <a:lstStyle>
            <a:lvl1pPr marL="0" indent="0">
              <a:buNone/>
              <a:defRPr b="0" i="0">
                <a:solidFill>
                  <a:schemeClr val="bg1"/>
                </a:solidFill>
              </a:defRPr>
            </a:lvl1pPr>
          </a:lstStyle>
          <a:p>
            <a:pPr marL="0" marR="0" lvl="0" indent="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None/>
              <a:tabLst/>
              <a:defRPr/>
            </a:pPr>
            <a:r>
              <a:rPr lang="en-US" dirty="0"/>
              <a:t>Here's a brief description of how this model helps</a:t>
            </a:r>
          </a:p>
          <a:p>
            <a:pPr lvl="0"/>
            <a:endParaRPr lang="en-US" dirty="0"/>
          </a:p>
        </p:txBody>
      </p:sp>
      <p:sp>
        <p:nvSpPr>
          <p:cNvPr id="14" name="Metin Yer Tutucusu 5">
            <a:extLst>
              <a:ext uri="{FF2B5EF4-FFF2-40B4-BE49-F238E27FC236}">
                <a16:creationId xmlns:a16="http://schemas.microsoft.com/office/drawing/2014/main" id="{A21707A4-4669-4D45-993C-3BCFB357EB24}"/>
              </a:ext>
            </a:extLst>
          </p:cNvPr>
          <p:cNvSpPr>
            <a:spLocks noGrp="1"/>
          </p:cNvSpPr>
          <p:nvPr>
            <p:ph type="body" sz="quarter" idx="11" hasCustomPrompt="1"/>
          </p:nvPr>
        </p:nvSpPr>
        <p:spPr>
          <a:xfrm>
            <a:off x="395287" y="2528826"/>
            <a:ext cx="8349583" cy="461665"/>
          </a:xfrm>
          <a:prstGeom prst="rect">
            <a:avLst/>
          </a:prstGeom>
        </p:spPr>
        <p:txBody>
          <a:bodyPr lIns="0"/>
          <a:lstStyle>
            <a:lvl1pPr marL="0" indent="0">
              <a:buNone/>
              <a:defRPr sz="2400" i="0">
                <a:solidFill>
                  <a:schemeClr val="bg1"/>
                </a:solidFill>
                <a:latin typeface="Volkhov" panose="02000503000000020004" pitchFamily="2" charset="0"/>
              </a:defRPr>
            </a:lvl1pPr>
            <a:lvl2pPr marL="457200" indent="0">
              <a:buNone/>
              <a:defRPr sz="2200">
                <a:solidFill>
                  <a:schemeClr val="bg1"/>
                </a:solidFill>
                <a:latin typeface="Volkhov" panose="02000503000000020004" pitchFamily="2" charset="0"/>
              </a:defRPr>
            </a:lvl2pPr>
            <a:lvl3pPr marL="914400" indent="0">
              <a:buNone/>
              <a:defRPr sz="2200">
                <a:solidFill>
                  <a:schemeClr val="bg1"/>
                </a:solidFill>
                <a:latin typeface="Volkhov" panose="02000503000000020004" pitchFamily="2" charset="0"/>
              </a:defRPr>
            </a:lvl3pPr>
            <a:lvl4pPr marL="1371600" indent="0">
              <a:buNone/>
              <a:defRPr sz="2200">
                <a:solidFill>
                  <a:schemeClr val="bg1"/>
                </a:solidFill>
                <a:latin typeface="Volkhov" panose="02000503000000020004" pitchFamily="2" charset="0"/>
              </a:defRPr>
            </a:lvl4pPr>
            <a:lvl5pPr marL="1828800" indent="0">
              <a:buNone/>
              <a:defRPr sz="2200">
                <a:solidFill>
                  <a:schemeClr val="bg1"/>
                </a:solidFill>
                <a:latin typeface="Volkhov" panose="02000503000000020004" pitchFamily="2" charset="0"/>
              </a:defRPr>
            </a:lvl5pPr>
          </a:lstStyle>
          <a:p>
            <a:pPr lvl="0"/>
            <a:r>
              <a:rPr lang="en-US" dirty="0"/>
              <a:t>Model Name</a:t>
            </a:r>
          </a:p>
        </p:txBody>
      </p:sp>
      <p:sp>
        <p:nvSpPr>
          <p:cNvPr id="15" name="Metin Yer Tutucusu 25">
            <a:extLst>
              <a:ext uri="{FF2B5EF4-FFF2-40B4-BE49-F238E27FC236}">
                <a16:creationId xmlns:a16="http://schemas.microsoft.com/office/drawing/2014/main" id="{A840C5D4-D809-44C6-BBCE-2E88D596AE90}"/>
              </a:ext>
            </a:extLst>
          </p:cNvPr>
          <p:cNvSpPr>
            <a:spLocks noGrp="1"/>
          </p:cNvSpPr>
          <p:nvPr>
            <p:ph type="body" sz="quarter" idx="14" hasCustomPrompt="1"/>
          </p:nvPr>
        </p:nvSpPr>
        <p:spPr>
          <a:xfrm>
            <a:off x="2820001" y="4370336"/>
            <a:ext cx="5924870" cy="205215"/>
          </a:xfrm>
          <a:prstGeom prst="rect">
            <a:avLst/>
          </a:prstGeom>
        </p:spPr>
        <p:txBody>
          <a:bodyPr lIns="0"/>
          <a:lstStyle>
            <a:lvl1pPr marL="0" indent="0">
              <a:buNone/>
              <a:defRPr sz="700" b="1" u="sng">
                <a:solidFill>
                  <a:srgbClr val="FFFF00"/>
                </a:solidFill>
              </a:defRPr>
            </a:lvl1pPr>
          </a:lstStyle>
          <a:p>
            <a:pPr>
              <a:buClr>
                <a:srgbClr val="FFC600"/>
              </a:buClr>
              <a:buSzPct val="100000"/>
            </a:pPr>
            <a:r>
              <a:rPr lang="en-US" sz="700" kern="0" spc="60" dirty="0">
                <a:solidFill>
                  <a:srgbClr val="FECE02"/>
                </a:solidFill>
                <a:latin typeface="Ubuntu" panose="020B0504030602030204" pitchFamily="34" charset="0"/>
              </a:rPr>
              <a:t>URL to the model</a:t>
            </a:r>
          </a:p>
        </p:txBody>
      </p:sp>
      <p:sp>
        <p:nvSpPr>
          <p:cNvPr id="16" name="Rectangle 2">
            <a:extLst>
              <a:ext uri="{FF2B5EF4-FFF2-40B4-BE49-F238E27FC236}">
                <a16:creationId xmlns:a16="http://schemas.microsoft.com/office/drawing/2014/main" id="{0CE78894-79C5-4D85-AEC6-BBB30DB66AFD}"/>
              </a:ext>
            </a:extLst>
          </p:cNvPr>
          <p:cNvSpPr/>
          <p:nvPr userDrawn="1"/>
        </p:nvSpPr>
        <p:spPr>
          <a:xfrm>
            <a:off x="363071" y="4235532"/>
            <a:ext cx="7055354" cy="424957"/>
          </a:xfrm>
          <a:prstGeom prst="rect">
            <a:avLst/>
          </a:prstGeom>
        </p:spPr>
        <p:txBody>
          <a:bodyPr lIns="90000" tIns="90000" bIns="36000">
            <a:noAutofit/>
          </a:bodyPr>
          <a:lstStyle/>
          <a:p>
            <a:pPr>
              <a:buClr>
                <a:srgbClr val="FFC600"/>
              </a:buClr>
              <a:buSzPct val="100000"/>
            </a:pPr>
            <a:r>
              <a:rPr lang="en-US" sz="700" kern="0" spc="60" dirty="0">
                <a:solidFill>
                  <a:schemeClr val="bg1"/>
                </a:solidFill>
                <a:latin typeface="Ubuntu" panose="020B0504030602030204" pitchFamily="34" charset="0"/>
              </a:rPr>
              <a:t>A part of the Digital Leadership </a:t>
            </a:r>
          </a:p>
          <a:p>
            <a:pPr>
              <a:buClr>
                <a:srgbClr val="FFC600"/>
              </a:buClr>
              <a:buSzPct val="100000"/>
            </a:pPr>
            <a:r>
              <a:rPr lang="en-US" sz="700" kern="0" spc="60" dirty="0">
                <a:solidFill>
                  <a:schemeClr val="bg1"/>
                </a:solidFill>
                <a:latin typeface="Ubuntu" panose="020B0504030602030204" pitchFamily="34" charset="0"/>
              </a:rPr>
              <a:t>More information on this model is available here: </a:t>
            </a:r>
            <a:endParaRPr lang="en-US" sz="700" kern="0" spc="60" dirty="0">
              <a:solidFill>
                <a:srgbClr val="FECE02"/>
              </a:solidFill>
              <a:latin typeface="Ubuntu" panose="020B0504030602030204" pitchFamily="34" charset="0"/>
            </a:endParaRPr>
          </a:p>
        </p:txBody>
      </p:sp>
    </p:spTree>
    <p:extLst>
      <p:ext uri="{BB962C8B-B14F-4D97-AF65-F5344CB8AC3E}">
        <p14:creationId xmlns:p14="http://schemas.microsoft.com/office/powerpoint/2010/main" val="318714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Empty">
    <p:bg>
      <p:bgPr>
        <a:solidFill>
          <a:schemeClr val="accent5">
            <a:alpha val="0"/>
          </a:schemeClr>
        </a:solidFill>
        <a:effectLst/>
      </p:bgPr>
    </p:bg>
    <p:spTree>
      <p:nvGrpSpPr>
        <p:cNvPr id="1" name=""/>
        <p:cNvGrpSpPr/>
        <p:nvPr/>
      </p:nvGrpSpPr>
      <p:grpSpPr>
        <a:xfrm>
          <a:off x="0" y="0"/>
          <a:ext cx="0" cy="0"/>
          <a:chOff x="0" y="0"/>
          <a:chExt cx="0" cy="0"/>
        </a:xfrm>
      </p:grpSpPr>
      <p:sp>
        <p:nvSpPr>
          <p:cNvPr id="5" name="Rectangle 11">
            <a:extLst>
              <a:ext uri="{FF2B5EF4-FFF2-40B4-BE49-F238E27FC236}">
                <a16:creationId xmlns:a16="http://schemas.microsoft.com/office/drawing/2014/main" id="{B03BB8EE-0CAF-2F37-73C1-2A84B3080276}"/>
              </a:ext>
            </a:extLst>
          </p:cNvPr>
          <p:cNvSpPr/>
          <p:nvPr userDrawn="1"/>
        </p:nvSpPr>
        <p:spPr>
          <a:xfrm>
            <a:off x="510540" y="207548"/>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6" name="Rectangle 11">
            <a:extLst>
              <a:ext uri="{FF2B5EF4-FFF2-40B4-BE49-F238E27FC236}">
                <a16:creationId xmlns:a16="http://schemas.microsoft.com/office/drawing/2014/main" id="{BE46CCB9-155E-53BB-29E1-4758321EE31D}"/>
              </a:ext>
            </a:extLst>
          </p:cNvPr>
          <p:cNvSpPr/>
          <p:nvPr userDrawn="1"/>
        </p:nvSpPr>
        <p:spPr>
          <a:xfrm>
            <a:off x="1302814" y="719776"/>
            <a:ext cx="578635" cy="197788"/>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7485"/>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7" name="Rectangle 11">
            <a:extLst>
              <a:ext uri="{FF2B5EF4-FFF2-40B4-BE49-F238E27FC236}">
                <a16:creationId xmlns:a16="http://schemas.microsoft.com/office/drawing/2014/main" id="{0525DC4A-24D6-DD04-45FA-C4C7F4547110}"/>
              </a:ext>
            </a:extLst>
          </p:cNvPr>
          <p:cNvSpPr/>
          <p:nvPr userDrawn="1"/>
        </p:nvSpPr>
        <p:spPr>
          <a:xfrm>
            <a:off x="7296919" y="1842095"/>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8" name="Rectangle 11">
            <a:extLst>
              <a:ext uri="{FF2B5EF4-FFF2-40B4-BE49-F238E27FC236}">
                <a16:creationId xmlns:a16="http://schemas.microsoft.com/office/drawing/2014/main" id="{8AB69AE7-62C0-E1E5-EDB5-C99820D48A1C}"/>
              </a:ext>
            </a:extLst>
          </p:cNvPr>
          <p:cNvSpPr/>
          <p:nvPr userDrawn="1"/>
        </p:nvSpPr>
        <p:spPr>
          <a:xfrm>
            <a:off x="7885212" y="1086025"/>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9" name="Rectangle 11">
            <a:extLst>
              <a:ext uri="{FF2B5EF4-FFF2-40B4-BE49-F238E27FC236}">
                <a16:creationId xmlns:a16="http://schemas.microsoft.com/office/drawing/2014/main" id="{03ED892C-9E72-E58F-7EBC-EC5EB21E8F86}"/>
              </a:ext>
            </a:extLst>
          </p:cNvPr>
          <p:cNvSpPr/>
          <p:nvPr userDrawn="1"/>
        </p:nvSpPr>
        <p:spPr>
          <a:xfrm>
            <a:off x="6171481" y="4116826"/>
            <a:ext cx="694556" cy="237412"/>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205"/>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10" name="Прямоугольник 14">
            <a:extLst>
              <a:ext uri="{FF2B5EF4-FFF2-40B4-BE49-F238E27FC236}">
                <a16:creationId xmlns:a16="http://schemas.microsoft.com/office/drawing/2014/main" id="{D99EF376-568F-4D25-BE07-D54A63DB079D}"/>
              </a:ext>
            </a:extLst>
          </p:cNvPr>
          <p:cNvSpPr/>
          <p:nvPr userDrawn="1"/>
        </p:nvSpPr>
        <p:spPr>
          <a:xfrm>
            <a:off x="0" y="528010"/>
            <a:ext cx="9144000" cy="4615488"/>
          </a:xfrm>
          <a:prstGeom prst="rect">
            <a:avLst/>
          </a:prstGeom>
          <a:solidFill>
            <a:srgbClr val="F3F6FB"/>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a:solidFill>
                <a:srgbClr val="566675"/>
              </a:solidFill>
              <a:latin typeface="Ubuntu" panose="020B0504030602030204" pitchFamily="34" charset="0"/>
              <a:cs typeface="Ubuntu" panose="020B0504030602030204" pitchFamily="34" charset="0"/>
            </a:endParaRPr>
          </a:p>
        </p:txBody>
      </p:sp>
      <p:grpSp>
        <p:nvGrpSpPr>
          <p:cNvPr id="11" name="Grup 10">
            <a:extLst>
              <a:ext uri="{FF2B5EF4-FFF2-40B4-BE49-F238E27FC236}">
                <a16:creationId xmlns:a16="http://schemas.microsoft.com/office/drawing/2014/main" id="{81DF78E2-FEBA-4DAF-B74B-A977E6743B52}"/>
              </a:ext>
            </a:extLst>
          </p:cNvPr>
          <p:cNvGrpSpPr/>
          <p:nvPr userDrawn="1"/>
        </p:nvGrpSpPr>
        <p:grpSpPr>
          <a:xfrm>
            <a:off x="-343900" y="119866"/>
            <a:ext cx="6770037" cy="4789865"/>
            <a:chOff x="937248" y="0"/>
            <a:chExt cx="7269868" cy="5143500"/>
          </a:xfrm>
        </p:grpSpPr>
        <p:grpSp>
          <p:nvGrpSpPr>
            <p:cNvPr id="12" name="Grup 11">
              <a:extLst>
                <a:ext uri="{FF2B5EF4-FFF2-40B4-BE49-F238E27FC236}">
                  <a16:creationId xmlns:a16="http://schemas.microsoft.com/office/drawing/2014/main" id="{6C672485-8AA9-419A-81DC-DC2CA170739B}"/>
                </a:ext>
              </a:extLst>
            </p:cNvPr>
            <p:cNvGrpSpPr/>
            <p:nvPr/>
          </p:nvGrpSpPr>
          <p:grpSpPr>
            <a:xfrm>
              <a:off x="937248" y="0"/>
              <a:ext cx="7269868" cy="5143500"/>
              <a:chOff x="937066" y="0"/>
              <a:chExt cx="7269868" cy="5143500"/>
            </a:xfrm>
          </p:grpSpPr>
          <p:grpSp>
            <p:nvGrpSpPr>
              <p:cNvPr id="14" name="Grup 13">
                <a:extLst>
                  <a:ext uri="{FF2B5EF4-FFF2-40B4-BE49-F238E27FC236}">
                    <a16:creationId xmlns:a16="http://schemas.microsoft.com/office/drawing/2014/main" id="{E8FED604-5F24-4E8B-97D0-EE0BE0D7187B}"/>
                  </a:ext>
                </a:extLst>
              </p:cNvPr>
              <p:cNvGrpSpPr/>
              <p:nvPr/>
            </p:nvGrpSpPr>
            <p:grpSpPr>
              <a:xfrm>
                <a:off x="937066" y="0"/>
                <a:ext cx="7269868" cy="5143500"/>
                <a:chOff x="937066" y="0"/>
                <a:chExt cx="7269868" cy="5143500"/>
              </a:xfrm>
            </p:grpSpPr>
            <p:pic>
              <p:nvPicPr>
                <p:cNvPr id="16" name="Resim 15">
                  <a:extLst>
                    <a:ext uri="{FF2B5EF4-FFF2-40B4-BE49-F238E27FC236}">
                      <a16:creationId xmlns:a16="http://schemas.microsoft.com/office/drawing/2014/main" id="{299AA3C4-A447-45C2-A53D-D696A26F2E9C}"/>
                    </a:ext>
                  </a:extLst>
                </p:cNvPr>
                <p:cNvPicPr>
                  <a:picLocks noChangeAspect="1"/>
                </p:cNvPicPr>
                <p:nvPr/>
              </p:nvPicPr>
              <p:blipFill>
                <a:blip r:embed="rId2"/>
                <a:stretch>
                  <a:fillRect/>
                </a:stretch>
              </p:blipFill>
              <p:spPr>
                <a:xfrm>
                  <a:off x="937066" y="0"/>
                  <a:ext cx="7269868" cy="5143500"/>
                </a:xfrm>
                <a:prstGeom prst="rect">
                  <a:avLst/>
                </a:prstGeom>
              </p:spPr>
            </p:pic>
            <p:pic>
              <p:nvPicPr>
                <p:cNvPr id="17" name="Grafik 16">
                  <a:extLst>
                    <a:ext uri="{FF2B5EF4-FFF2-40B4-BE49-F238E27FC236}">
                      <a16:creationId xmlns:a16="http://schemas.microsoft.com/office/drawing/2014/main" id="{1E54D7D9-D064-4AD6-9C46-BDEFCF2BAC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7066" y="0"/>
                  <a:ext cx="7269868" cy="5143500"/>
                </a:xfrm>
                <a:prstGeom prst="rect">
                  <a:avLst/>
                </a:prstGeom>
              </p:spPr>
            </p:pic>
            <p:pic>
              <p:nvPicPr>
                <p:cNvPr id="18" name="Grafik 17">
                  <a:extLst>
                    <a:ext uri="{FF2B5EF4-FFF2-40B4-BE49-F238E27FC236}">
                      <a16:creationId xmlns:a16="http://schemas.microsoft.com/office/drawing/2014/main" id="{D0385BC1-111B-4F14-94A4-958B1CF4BB6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7248" y="0"/>
                  <a:ext cx="7269504" cy="5143500"/>
                </a:xfrm>
                <a:prstGeom prst="rect">
                  <a:avLst/>
                </a:prstGeom>
              </p:spPr>
            </p:pic>
          </p:grpSp>
          <p:pic>
            <p:nvPicPr>
              <p:cNvPr id="15" name="Grafik 14">
                <a:extLst>
                  <a:ext uri="{FF2B5EF4-FFF2-40B4-BE49-F238E27FC236}">
                    <a16:creationId xmlns:a16="http://schemas.microsoft.com/office/drawing/2014/main" id="{AC8531C6-335A-4454-AF3E-05A702757D46}"/>
                  </a:ext>
                </a:extLst>
              </p:cNvPr>
              <p:cNvPicPr>
                <a:picLocks noChangeAspect="1"/>
              </p:cNvPicPr>
              <p:nvPr/>
            </p:nvPicPr>
            <p:blipFill>
              <a:blip r:embed="rId5">
                <a:extLst>
                  <a:ext uri="{96DAC541-7B7A-43D3-8B79-37D633B846F1}">
                    <asvg:svgBlip xmlns:asvg="http://schemas.microsoft.com/office/drawing/2016/SVG/main" r:embed="rId7"/>
                  </a:ext>
                </a:extLst>
              </a:blip>
              <a:stretch>
                <a:fillRect/>
              </a:stretch>
            </p:blipFill>
            <p:spPr>
              <a:xfrm>
                <a:off x="937248" y="0"/>
                <a:ext cx="7269504" cy="5143500"/>
              </a:xfrm>
              <a:prstGeom prst="rect">
                <a:avLst/>
              </a:prstGeom>
            </p:spPr>
          </p:pic>
        </p:grpSp>
        <p:sp>
          <p:nvSpPr>
            <p:cNvPr id="13" name="Dikdörtgen 14">
              <a:extLst>
                <a:ext uri="{FF2B5EF4-FFF2-40B4-BE49-F238E27FC236}">
                  <a16:creationId xmlns:a16="http://schemas.microsoft.com/office/drawing/2014/main" id="{067B206F-B4E3-472D-B7F2-CF7220EA1D05}"/>
                </a:ext>
              </a:extLst>
            </p:cNvPr>
            <p:cNvSpPr/>
            <p:nvPr/>
          </p:nvSpPr>
          <p:spPr>
            <a:xfrm>
              <a:off x="2845593" y="2807494"/>
              <a:ext cx="278607" cy="57150"/>
            </a:xfrm>
            <a:custGeom>
              <a:avLst/>
              <a:gdLst>
                <a:gd name="connsiteX0" fmla="*/ 0 w 276225"/>
                <a:gd name="connsiteY0" fmla="*/ 0 h 57150"/>
                <a:gd name="connsiteX1" fmla="*/ 276225 w 276225"/>
                <a:gd name="connsiteY1" fmla="*/ 0 h 57150"/>
                <a:gd name="connsiteX2" fmla="*/ 276225 w 276225"/>
                <a:gd name="connsiteY2" fmla="*/ 57150 h 57150"/>
                <a:gd name="connsiteX3" fmla="*/ 0 w 276225"/>
                <a:gd name="connsiteY3" fmla="*/ 57150 h 57150"/>
                <a:gd name="connsiteX4" fmla="*/ 0 w 276225"/>
                <a:gd name="connsiteY4" fmla="*/ 0 h 57150"/>
                <a:gd name="connsiteX0" fmla="*/ 0 w 276225"/>
                <a:gd name="connsiteY0" fmla="*/ 0 h 57150"/>
                <a:gd name="connsiteX1" fmla="*/ 276225 w 276225"/>
                <a:gd name="connsiteY1" fmla="*/ 0 h 57150"/>
                <a:gd name="connsiteX2" fmla="*/ 276225 w 276225"/>
                <a:gd name="connsiteY2" fmla="*/ 57150 h 57150"/>
                <a:gd name="connsiteX3" fmla="*/ 7143 w 276225"/>
                <a:gd name="connsiteY3" fmla="*/ 57150 h 57150"/>
                <a:gd name="connsiteX4" fmla="*/ 0 w 276225"/>
                <a:gd name="connsiteY4" fmla="*/ 0 h 57150"/>
                <a:gd name="connsiteX0" fmla="*/ 2382 w 278607"/>
                <a:gd name="connsiteY0" fmla="*/ 0 h 57150"/>
                <a:gd name="connsiteX1" fmla="*/ 278607 w 278607"/>
                <a:gd name="connsiteY1" fmla="*/ 0 h 57150"/>
                <a:gd name="connsiteX2" fmla="*/ 278607 w 278607"/>
                <a:gd name="connsiteY2" fmla="*/ 57150 h 57150"/>
                <a:gd name="connsiteX3" fmla="*/ 0 w 278607"/>
                <a:gd name="connsiteY3" fmla="*/ 54768 h 57150"/>
                <a:gd name="connsiteX4" fmla="*/ 2382 w 278607"/>
                <a:gd name="connsiteY4" fmla="*/ 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07" h="57150">
                  <a:moveTo>
                    <a:pt x="2382" y="0"/>
                  </a:moveTo>
                  <a:lnTo>
                    <a:pt x="278607" y="0"/>
                  </a:lnTo>
                  <a:lnTo>
                    <a:pt x="278607" y="57150"/>
                  </a:lnTo>
                  <a:lnTo>
                    <a:pt x="0" y="54768"/>
                  </a:lnTo>
                  <a:lnTo>
                    <a:pt x="2382" y="0"/>
                  </a:lnTo>
                  <a:close/>
                </a:path>
              </a:pathLst>
            </a:custGeom>
            <a:solidFill>
              <a:srgbClr val="F2EDD9"/>
            </a:solidFill>
            <a:ln>
              <a:noFill/>
            </a:ln>
          </p:spPr>
          <p:txBody>
            <a:bodyPr lIns="90000" tIns="90000" rIns="90000" bIns="90000" rtlCol="0" anchor="t" anchorCtr="0"/>
            <a:lstStyle/>
            <a:p>
              <a:pPr algn="l">
                <a:spcAft>
                  <a:spcPts val="300"/>
                </a:spcAft>
                <a:buClr>
                  <a:srgbClr val="FFC600"/>
                </a:buClr>
                <a:buSzPct val="130000"/>
              </a:pPr>
              <a:endParaRPr lang="en-US" sz="1050" dirty="0">
                <a:solidFill>
                  <a:srgbClr val="566675"/>
                </a:solidFill>
                <a:latin typeface="Ubuntu" panose="020B0504030602030204" pitchFamily="34" charset="0"/>
                <a:cs typeface="TheSans C4s SemiBold"/>
              </a:endParaRPr>
            </a:p>
          </p:txBody>
        </p:sp>
      </p:grpSp>
      <p:cxnSp>
        <p:nvCxnSpPr>
          <p:cNvPr id="19" name="Прямая соединительная линия 2">
            <a:extLst>
              <a:ext uri="{FF2B5EF4-FFF2-40B4-BE49-F238E27FC236}">
                <a16:creationId xmlns:a16="http://schemas.microsoft.com/office/drawing/2014/main" id="{FDBE33E7-F136-49C6-9318-B2BCB0F767D8}"/>
              </a:ext>
            </a:extLst>
          </p:cNvPr>
          <p:cNvCxnSpPr>
            <a:cxnSpLocks/>
          </p:cNvCxnSpPr>
          <p:nvPr userDrawn="1"/>
        </p:nvCxnSpPr>
        <p:spPr>
          <a:xfrm>
            <a:off x="0" y="528010"/>
            <a:ext cx="9144000"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20" name="Grafik 9">
            <a:extLst>
              <a:ext uri="{FF2B5EF4-FFF2-40B4-BE49-F238E27FC236}">
                <a16:creationId xmlns:a16="http://schemas.microsoft.com/office/drawing/2014/main" id="{9884515F-30EB-4FCD-823F-839B5E0A3C13}"/>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7865390" y="4847897"/>
            <a:ext cx="974755" cy="110940"/>
          </a:xfrm>
          <a:prstGeom prst="rect">
            <a:avLst/>
          </a:prstGeom>
        </p:spPr>
      </p:pic>
      <p:sp>
        <p:nvSpPr>
          <p:cNvPr id="21" name="Title 4">
            <a:extLst>
              <a:ext uri="{FF2B5EF4-FFF2-40B4-BE49-F238E27FC236}">
                <a16:creationId xmlns:a16="http://schemas.microsoft.com/office/drawing/2014/main" id="{33DE064A-BB8E-4A57-8BA5-FDAADCB694A0}"/>
              </a:ext>
            </a:extLst>
          </p:cNvPr>
          <p:cNvSpPr txBox="1">
            <a:spLocks/>
          </p:cNvSpPr>
          <p:nvPr userDrawn="1"/>
        </p:nvSpPr>
        <p:spPr>
          <a:xfrm>
            <a:off x="831197" y="4821123"/>
            <a:ext cx="6686015" cy="154735"/>
          </a:xfrm>
          <a:prstGeom prst="rect">
            <a:avLst/>
          </a:prstGeom>
        </p:spPr>
        <p:txBody>
          <a:bodyPr vert="horz" lIns="0" tIns="0" rIns="0" bIns="0" rtlCol="0" anchor="t" anchorCtr="0">
            <a:noAutofit/>
          </a:bodyPr>
          <a:lstStyle>
            <a:lvl1pPr algn="l" defTabSz="457200" rtl="0" eaLnBrk="1" latinLnBrk="0" hangingPunct="1">
              <a:lnSpc>
                <a:spcPts val="2400"/>
              </a:lnSpc>
              <a:spcBef>
                <a:spcPct val="0"/>
              </a:spcBef>
              <a:buNone/>
              <a:defRPr lang="de-DE" sz="2100" b="1" i="0" kern="1200">
                <a:solidFill>
                  <a:srgbClr val="061B2B"/>
                </a:solidFill>
                <a:latin typeface="Volkhov" panose="02000503000000020004" pitchFamily="2" charset="0"/>
                <a:ea typeface="+mj-ea"/>
                <a:cs typeface="Ubuntu" panose="020B0504030602030204" pitchFamily="34" charset="0"/>
              </a:defRPr>
            </a:lvl1pPr>
          </a:lstStyle>
          <a:p>
            <a:pPr>
              <a:lnSpc>
                <a:spcPts val="720"/>
              </a:lnSpc>
            </a:pPr>
            <a:r>
              <a:rPr lang="en-US" sz="600" b="0" spc="10" dirty="0">
                <a:latin typeface="Ubuntu" panose="020B0504030602030204" pitchFamily="34" charset="0"/>
                <a:cs typeface="Ubuntu" panose="020B0504030602030204" pitchFamily="34" charset="0"/>
              </a:rPr>
              <a:t>This work is licensed under a Creative Commons Attribution-</a:t>
            </a:r>
            <a:r>
              <a:rPr lang="en-US" sz="600" b="0" spc="10" dirty="0" err="1">
                <a:latin typeface="Ubuntu" panose="020B0504030602030204" pitchFamily="34" charset="0"/>
                <a:cs typeface="Ubuntu" panose="020B0504030602030204" pitchFamily="34" charset="0"/>
              </a:rPr>
              <a:t>ShareAlike</a:t>
            </a:r>
            <a:r>
              <a:rPr lang="en-US" sz="600" b="0" spc="10" dirty="0">
                <a:latin typeface="Ubuntu" panose="020B0504030602030204" pitchFamily="34" charset="0"/>
                <a:cs typeface="Ubuntu" panose="020B0504030602030204" pitchFamily="34" charset="0"/>
              </a:rPr>
              <a:t> 4.0 International License.</a:t>
            </a:r>
          </a:p>
          <a:p>
            <a:pPr>
              <a:lnSpc>
                <a:spcPts val="720"/>
              </a:lnSpc>
            </a:pPr>
            <a:r>
              <a:rPr lang="en-US" sz="600" b="0" spc="10" dirty="0">
                <a:latin typeface="Ubuntu Medium" panose="020B0604030602030204" pitchFamily="34" charset="0"/>
              </a:rPr>
              <a:t>Designed by: Stefan F. Dieffenbacher &amp; Dr. Andreas Rein – Digital Leadership AG – </a:t>
            </a:r>
            <a:r>
              <a:rPr lang="en-US" sz="600" b="0" spc="10" dirty="0">
                <a:solidFill>
                  <a:schemeClr val="tx1"/>
                </a:solidFill>
                <a:latin typeface="Ubuntu Medium" panose="020B0604030602030204" pitchFamily="34" charset="0"/>
                <a:hlinkClick r:id="rId10">
                  <a:extLst>
                    <a:ext uri="{A12FA001-AC4F-418D-AE19-62706E023703}">
                      <ahyp:hlinkClr xmlns:ahyp="http://schemas.microsoft.com/office/drawing/2018/hyperlinkcolor" val="tx"/>
                    </a:ext>
                  </a:extLst>
                </a:hlinkClick>
              </a:rPr>
              <a:t>digitalleadership.com</a:t>
            </a:r>
            <a:r>
              <a:rPr lang="en-US" sz="600" b="0" spc="10" dirty="0">
                <a:latin typeface="Ubuntu Medium" panose="020B0604030602030204" pitchFamily="34" charset="0"/>
              </a:rPr>
              <a:t>.</a:t>
            </a:r>
          </a:p>
        </p:txBody>
      </p:sp>
      <p:pic>
        <p:nvPicPr>
          <p:cNvPr id="22" name="Grafik 19">
            <a:extLst>
              <a:ext uri="{FF2B5EF4-FFF2-40B4-BE49-F238E27FC236}">
                <a16:creationId xmlns:a16="http://schemas.microsoft.com/office/drawing/2014/main" id="{D79924A1-6C19-4AFC-ADBE-5CC689B6616F}"/>
              </a:ext>
            </a:extLst>
          </p:cNvPr>
          <p:cNvPicPr>
            <a:picLocks noChangeAspect="1"/>
          </p:cNvPicPr>
          <p:nvPr userDrawn="1"/>
        </p:nvPicPr>
        <p:blipFill>
          <a:blip r:embed="rId11"/>
          <a:stretch>
            <a:fillRect/>
          </a:stretch>
        </p:blipFill>
        <p:spPr>
          <a:xfrm>
            <a:off x="267041" y="4831743"/>
            <a:ext cx="474439" cy="143249"/>
          </a:xfrm>
          <a:prstGeom prst="rect">
            <a:avLst/>
          </a:prstGeom>
        </p:spPr>
      </p:pic>
      <p:sp>
        <p:nvSpPr>
          <p:cNvPr id="23" name="Title 4">
            <a:extLst>
              <a:ext uri="{FF2B5EF4-FFF2-40B4-BE49-F238E27FC236}">
                <a16:creationId xmlns:a16="http://schemas.microsoft.com/office/drawing/2014/main" id="{DEE41214-D80A-4619-8EA8-B507C5FD42FF}"/>
              </a:ext>
            </a:extLst>
          </p:cNvPr>
          <p:cNvSpPr txBox="1">
            <a:spLocks/>
          </p:cNvSpPr>
          <p:nvPr userDrawn="1"/>
        </p:nvSpPr>
        <p:spPr>
          <a:xfrm>
            <a:off x="267040" y="70238"/>
            <a:ext cx="4496001" cy="287152"/>
          </a:xfrm>
          <a:prstGeom prst="rect">
            <a:avLst/>
          </a:prstGeom>
        </p:spPr>
        <p:txBody>
          <a:bodyPr vert="horz" lIns="0" tIns="0" rIns="0" bIns="0" rtlCol="0" anchor="t" anchorCtr="0">
            <a:noAutofit/>
          </a:bodyPr>
          <a:lstStyle>
            <a:lvl1pPr algn="l" defTabSz="457200" rtl="0" eaLnBrk="1" latinLnBrk="0" hangingPunct="1">
              <a:lnSpc>
                <a:spcPts val="2400"/>
              </a:lnSpc>
              <a:spcBef>
                <a:spcPct val="0"/>
              </a:spcBef>
              <a:buNone/>
              <a:defRPr lang="de-DE" sz="2100" b="1" i="0" kern="1200">
                <a:solidFill>
                  <a:srgbClr val="061B2B"/>
                </a:solidFill>
                <a:latin typeface="Volkhov" panose="02000503000000020004" pitchFamily="2" charset="0"/>
                <a:ea typeface="+mj-ea"/>
                <a:cs typeface="Ubuntu" panose="020B0504030602030204" pitchFamily="34" charset="0"/>
              </a:defRPr>
            </a:lvl1pPr>
          </a:lstStyle>
          <a:p>
            <a:r>
              <a:rPr lang="en-US" sz="600" spc="60" dirty="0">
                <a:solidFill>
                  <a:srgbClr val="697A8A"/>
                </a:solidFill>
                <a:latin typeface="Ubuntu" panose="020B0504030602030204" pitchFamily="34" charset="0"/>
                <a:cs typeface="Ubuntu" panose="020B0504030602030204" pitchFamily="34" charset="0"/>
              </a:rPr>
              <a:t>THE UNITE INNOVATION &amp; TRANSFORMATION MODELS</a:t>
            </a:r>
            <a:endParaRPr lang="en-US" sz="600" b="0" spc="60" dirty="0">
              <a:solidFill>
                <a:srgbClr val="697A8A"/>
              </a:solidFill>
              <a:latin typeface="Ubuntu" panose="020B0504030602030204" pitchFamily="34" charset="0"/>
            </a:endParaRPr>
          </a:p>
        </p:txBody>
      </p:sp>
      <p:sp>
        <p:nvSpPr>
          <p:cNvPr id="24" name="Title 4">
            <a:extLst>
              <a:ext uri="{FF2B5EF4-FFF2-40B4-BE49-F238E27FC236}">
                <a16:creationId xmlns:a16="http://schemas.microsoft.com/office/drawing/2014/main" id="{D1C0579C-38D6-4BB0-9FDF-C1A4695E11A5}"/>
              </a:ext>
            </a:extLst>
          </p:cNvPr>
          <p:cNvSpPr txBox="1">
            <a:spLocks/>
          </p:cNvSpPr>
          <p:nvPr userDrawn="1"/>
        </p:nvSpPr>
        <p:spPr>
          <a:xfrm>
            <a:off x="271043" y="233769"/>
            <a:ext cx="8569102" cy="287152"/>
          </a:xfrm>
          <a:prstGeom prst="rect">
            <a:avLst/>
          </a:prstGeom>
        </p:spPr>
        <p:txBody>
          <a:bodyPr vert="horz" lIns="0" tIns="0" rIns="0" bIns="0" rtlCol="0" anchor="t" anchorCtr="0">
            <a:noAutofit/>
          </a:bodyPr>
          <a:lstStyle>
            <a:lvl1pPr algn="l" defTabSz="457200" rtl="0" eaLnBrk="1" latinLnBrk="0" hangingPunct="1">
              <a:lnSpc>
                <a:spcPts val="2400"/>
              </a:lnSpc>
              <a:spcBef>
                <a:spcPct val="0"/>
              </a:spcBef>
              <a:buNone/>
              <a:defRPr lang="de-DE" sz="2100" b="1" i="0" kern="1200">
                <a:solidFill>
                  <a:srgbClr val="061B2B"/>
                </a:solidFill>
                <a:latin typeface="Volkhov" panose="02000503000000020004" pitchFamily="2" charset="0"/>
                <a:ea typeface="+mj-ea"/>
                <a:cs typeface="Ubuntu" panose="020B0504030602030204" pitchFamily="34" charset="0"/>
              </a:defRPr>
            </a:lvl1pPr>
          </a:lstStyle>
          <a:p>
            <a:r>
              <a:rPr lang="en-US" sz="900" spc="60" dirty="0">
                <a:latin typeface="Ubuntu" panose="020B0504030602030204" pitchFamily="34" charset="0"/>
                <a:cs typeface="Ubuntu" panose="020B0504030602030204" pitchFamily="34" charset="0"/>
              </a:rPr>
              <a:t>THE UNITE NAVIGATOR</a:t>
            </a:r>
            <a:r>
              <a:rPr lang="en-US" sz="1000" spc="60" dirty="0">
                <a:latin typeface="Ubuntu" panose="020B0504030602030204" pitchFamily="34" charset="0"/>
                <a:cs typeface="Ubuntu" panose="020B0504030602030204" pitchFamily="34" charset="0"/>
              </a:rPr>
              <a:t> </a:t>
            </a:r>
            <a:r>
              <a:rPr lang="en-US" sz="900" b="0" spc="40" dirty="0">
                <a:latin typeface="Ubuntu Light" panose="020B0504030602030204" pitchFamily="34" charset="0"/>
                <a:cs typeface="Ubuntu" panose="020B0504030602030204" pitchFamily="34" charset="0"/>
              </a:rPr>
              <a:t>– An overview and introduction to all </a:t>
            </a:r>
            <a:r>
              <a:rPr lang="en-US" sz="900" b="0" spc="40" dirty="0">
                <a:latin typeface="Ubuntu bold" panose="020B0804030602030204" pitchFamily="34" charset="0"/>
              </a:rPr>
              <a:t>UNITE </a:t>
            </a:r>
            <a:r>
              <a:rPr lang="en-US" sz="900" b="0" spc="40" dirty="0">
                <a:latin typeface="Ubuntu Light" panose="020B0504030602030204" pitchFamily="34" charset="0"/>
                <a:cs typeface="Ubuntu" panose="020B0504030602030204" pitchFamily="34" charset="0"/>
              </a:rPr>
              <a:t>models</a:t>
            </a:r>
            <a:endParaRPr lang="en-US" sz="900" spc="60" dirty="0">
              <a:latin typeface="Ubuntu" panose="020B0504030602030204" pitchFamily="34" charset="0"/>
              <a:cs typeface="Ubuntu" panose="020B0504030602030204" pitchFamily="34" charset="0"/>
            </a:endParaRPr>
          </a:p>
        </p:txBody>
      </p:sp>
      <p:sp>
        <p:nvSpPr>
          <p:cNvPr id="25" name="Rectangle 9">
            <a:extLst>
              <a:ext uri="{FF2B5EF4-FFF2-40B4-BE49-F238E27FC236}">
                <a16:creationId xmlns:a16="http://schemas.microsoft.com/office/drawing/2014/main" id="{6FA6D0B6-5BA5-43D0-A191-082E34F144D0}"/>
              </a:ext>
            </a:extLst>
          </p:cNvPr>
          <p:cNvSpPr/>
          <p:nvPr userDrawn="1"/>
        </p:nvSpPr>
        <p:spPr>
          <a:xfrm>
            <a:off x="6478148" y="0"/>
            <a:ext cx="2665099" cy="5143500"/>
          </a:xfrm>
          <a:prstGeom prst="rect">
            <a:avLst/>
          </a:prstGeom>
          <a:solidFill>
            <a:srgbClr val="313970"/>
          </a:solidFill>
          <a:ln>
            <a:noFill/>
          </a:ln>
        </p:spPr>
        <p:txBody>
          <a:bodyPr lIns="108000" tIns="108000" rIns="108000" bIns="108000" rtlCol="0" anchor="ctr" anchorCtr="0"/>
          <a:lstStyle/>
          <a:p>
            <a:pPr marL="171450" indent="-171450">
              <a:spcAft>
                <a:spcPts val="300"/>
              </a:spcAft>
              <a:buClr>
                <a:schemeClr val="accent5"/>
              </a:buClr>
              <a:buSzPct val="100000"/>
              <a:buFont typeface="Ubuntu" panose="020B0504030602030204" pitchFamily="34" charset="0"/>
              <a:buChar char="&gt;"/>
            </a:pPr>
            <a:r>
              <a:rPr lang="en-US" sz="1050" dirty="0">
                <a:solidFill>
                  <a:schemeClr val="bg1"/>
                </a:solidFill>
                <a:latin typeface="Ubuntu" panose="020B0504030602030204" pitchFamily="34" charset="0"/>
              </a:rPr>
              <a:t>The UNITE models are the by far largest library of innovation and transformation models on the Internet. They cover all areas of digital strategy, innovation, transformation as well as any related field. </a:t>
            </a:r>
          </a:p>
          <a:p>
            <a:pPr marL="171450" indent="-171450">
              <a:spcAft>
                <a:spcPts val="300"/>
              </a:spcAft>
              <a:buClr>
                <a:schemeClr val="accent5"/>
              </a:buClr>
              <a:buSzPct val="100000"/>
              <a:buFont typeface="Ubuntu" panose="020B0504030602030204" pitchFamily="34" charset="0"/>
              <a:buChar char="&gt;"/>
            </a:pPr>
            <a:r>
              <a:rPr lang="en-US" sz="1050" dirty="0">
                <a:solidFill>
                  <a:schemeClr val="bg1"/>
                </a:solidFill>
                <a:latin typeface="Ubuntu" panose="020B0504030602030204" pitchFamily="34" charset="0"/>
              </a:rPr>
              <a:t>The UNITE Navigator provides an introduction and overview of all digital-related fields. </a:t>
            </a:r>
          </a:p>
          <a:p>
            <a:pPr marL="171450" indent="-171450">
              <a:spcAft>
                <a:spcPts val="300"/>
              </a:spcAft>
              <a:buClr>
                <a:schemeClr val="accent5"/>
              </a:buClr>
              <a:buSzPct val="100000"/>
              <a:buFont typeface="Ubuntu" panose="020B0504030602030204" pitchFamily="34" charset="0"/>
              <a:buChar char="&gt;"/>
            </a:pPr>
            <a:endParaRPr lang="en-US" sz="1050" dirty="0">
              <a:solidFill>
                <a:schemeClr val="bg1"/>
              </a:solidFill>
              <a:latin typeface="Ubuntu" panose="020B0504030602030204" pitchFamily="34" charset="0"/>
            </a:endParaRPr>
          </a:p>
          <a:p>
            <a:pPr marL="171450" indent="-171450">
              <a:spcAft>
                <a:spcPts val="300"/>
              </a:spcAft>
              <a:buClr>
                <a:schemeClr val="accent5"/>
              </a:buClr>
              <a:buSzPct val="100000"/>
              <a:buFont typeface="Ubuntu" panose="020B0504030602030204" pitchFamily="34" charset="0"/>
              <a:buChar char="&gt;"/>
            </a:pPr>
            <a:r>
              <a:rPr lang="en-US" sz="1050" b="1" dirty="0">
                <a:solidFill>
                  <a:schemeClr val="bg1"/>
                </a:solidFill>
                <a:latin typeface="Ubuntu" panose="020B0504030602030204" pitchFamily="34" charset="0"/>
              </a:rPr>
              <a:t>As part of this presentation, we will focus on</a:t>
            </a:r>
          </a:p>
        </p:txBody>
      </p:sp>
      <p:sp>
        <p:nvSpPr>
          <p:cNvPr id="3" name="Metin Yer Tutucusu 2">
            <a:extLst>
              <a:ext uri="{FF2B5EF4-FFF2-40B4-BE49-F238E27FC236}">
                <a16:creationId xmlns:a16="http://schemas.microsoft.com/office/drawing/2014/main" id="{6623451C-8CB0-4DB0-BC31-D2B037A6E54C}"/>
              </a:ext>
            </a:extLst>
          </p:cNvPr>
          <p:cNvSpPr>
            <a:spLocks noGrp="1"/>
          </p:cNvSpPr>
          <p:nvPr>
            <p:ph type="body" sz="quarter" idx="10" hasCustomPrompt="1"/>
          </p:nvPr>
        </p:nvSpPr>
        <p:spPr>
          <a:xfrm>
            <a:off x="6769698" y="3463027"/>
            <a:ext cx="2250477" cy="1680469"/>
          </a:xfrm>
          <a:prstGeom prst="rect">
            <a:avLst/>
          </a:prstGeom>
        </p:spPr>
        <p:txBody>
          <a:bodyPr wrap="square" lIns="0" rIns="0">
            <a:noAutofit/>
          </a:bodyPr>
          <a:lstStyle>
            <a:lvl1pPr marL="0" indent="548640">
              <a:spcAft>
                <a:spcPts val="0"/>
              </a:spcAft>
              <a:buNone/>
              <a:defRPr sz="1050" i="1">
                <a:solidFill>
                  <a:schemeClr val="bg1"/>
                </a:solidFill>
              </a:defRPr>
            </a:lvl1pPr>
            <a:lvl2pPr marL="457200" indent="0">
              <a:buNone/>
              <a:defRPr sz="1050">
                <a:solidFill>
                  <a:schemeClr val="bg1"/>
                </a:solidFill>
              </a:defRPr>
            </a:lvl2pPr>
            <a:lvl3pPr marL="914400" indent="0">
              <a:buNone/>
              <a:defRPr sz="1050">
                <a:solidFill>
                  <a:schemeClr val="bg1"/>
                </a:solidFill>
              </a:defRPr>
            </a:lvl3pPr>
            <a:lvl4pPr marL="1371600" indent="0">
              <a:buNone/>
              <a:defRPr sz="1050">
                <a:solidFill>
                  <a:schemeClr val="bg1"/>
                </a:solidFill>
              </a:defRPr>
            </a:lvl4pPr>
            <a:lvl5pPr marL="1828800" indent="0">
              <a:buNone/>
              <a:defRPr sz="1050">
                <a:solidFill>
                  <a:schemeClr val="bg1"/>
                </a:solidFill>
              </a:defRPr>
            </a:lvl5pPr>
          </a:lstStyle>
          <a:p>
            <a:pPr lvl="0"/>
            <a:r>
              <a:rPr lang="en-US" dirty="0"/>
              <a:t>Click to edit the Focus Area</a:t>
            </a:r>
          </a:p>
        </p:txBody>
      </p:sp>
      <p:sp>
        <p:nvSpPr>
          <p:cNvPr id="40" name="Metin Yer Tutucusu 39">
            <a:extLst>
              <a:ext uri="{FF2B5EF4-FFF2-40B4-BE49-F238E27FC236}">
                <a16:creationId xmlns:a16="http://schemas.microsoft.com/office/drawing/2014/main" id="{6BB3D7A4-10CC-4081-B346-3E3AFC80DB8A}"/>
              </a:ext>
            </a:extLst>
          </p:cNvPr>
          <p:cNvSpPr>
            <a:spLocks noGrp="1"/>
          </p:cNvSpPr>
          <p:nvPr>
            <p:ph type="body" sz="quarter" idx="12" hasCustomPrompt="1"/>
          </p:nvPr>
        </p:nvSpPr>
        <p:spPr>
          <a:xfrm>
            <a:off x="4820497" y="4668566"/>
            <a:ext cx="1648480" cy="474929"/>
          </a:xfrm>
          <a:prstGeom prst="rect">
            <a:avLst/>
          </a:prstGeom>
        </p:spPr>
        <p:txBody>
          <a:bodyPr/>
          <a:lstStyle>
            <a:lvl1pPr marL="0" indent="0" algn="ctr">
              <a:buNone/>
              <a:defRPr sz="800" b="0">
                <a:solidFill>
                  <a:schemeClr val="bg2">
                    <a:lumMod val="60000"/>
                    <a:lumOff val="40000"/>
                  </a:schemeClr>
                </a:solidFill>
              </a:defRPr>
            </a:lvl1pPr>
          </a:lstStyle>
          <a:p>
            <a:pPr lvl="0"/>
            <a:r>
              <a:rPr lang="en-US" dirty="0"/>
              <a:t>Drag the Focus Area Mark above to the appropriate Navigator section</a:t>
            </a:r>
          </a:p>
        </p:txBody>
      </p:sp>
    </p:spTree>
    <p:extLst>
      <p:ext uri="{BB962C8B-B14F-4D97-AF65-F5344CB8AC3E}">
        <p14:creationId xmlns:p14="http://schemas.microsoft.com/office/powerpoint/2010/main" val="37939399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3 - Innovation">
    <p:spTree>
      <p:nvGrpSpPr>
        <p:cNvPr id="1" name=""/>
        <p:cNvGrpSpPr/>
        <p:nvPr/>
      </p:nvGrpSpPr>
      <p:grpSpPr>
        <a:xfrm>
          <a:off x="0" y="0"/>
          <a:ext cx="0" cy="0"/>
          <a:chOff x="0" y="0"/>
          <a:chExt cx="0" cy="0"/>
        </a:xfrm>
      </p:grpSpPr>
      <p:sp>
        <p:nvSpPr>
          <p:cNvPr id="7" name="Rectangle 29"/>
          <p:cNvSpPr/>
          <p:nvPr userDrawn="1"/>
        </p:nvSpPr>
        <p:spPr>
          <a:xfrm>
            <a:off x="-1" y="0"/>
            <a:ext cx="9144001" cy="5143500"/>
          </a:xfrm>
          <a:prstGeom prst="rect">
            <a:avLst/>
          </a:prstGeom>
          <a:solidFill>
            <a:srgbClr val="FECE02"/>
          </a:solidFill>
          <a:ln>
            <a:noFill/>
          </a:ln>
        </p:spPr>
        <p:txBody>
          <a:bodyPr lIns="144000" tIns="108000" rIns="144000" anchor="t" anchorCtr="0"/>
          <a:lstStyle/>
          <a:p>
            <a:pPr marL="144000" indent="-144000">
              <a:spcAft>
                <a:spcPts val="900"/>
              </a:spcAft>
              <a:buClr>
                <a:srgbClr val="FFC600"/>
              </a:buClr>
              <a:buSzPct val="100000"/>
            </a:pPr>
            <a:r>
              <a:rPr lang="en-US" sz="1200" b="0" i="0" noProof="0">
                <a:solidFill>
                  <a:schemeClr val="bg1">
                    <a:lumMod val="50000"/>
                  </a:schemeClr>
                </a:solidFill>
                <a:latin typeface="Ubuntu" panose="020B0504030602030204" pitchFamily="34" charset="0"/>
                <a:cs typeface="Ubuntu" panose="020B0504030602030204" pitchFamily="34" charset="0"/>
              </a:rPr>
              <a:t>  </a:t>
            </a:r>
          </a:p>
        </p:txBody>
      </p:sp>
      <p:sp>
        <p:nvSpPr>
          <p:cNvPr id="2" name="Rectangle 11">
            <a:extLst>
              <a:ext uri="{FF2B5EF4-FFF2-40B4-BE49-F238E27FC236}">
                <a16:creationId xmlns:a16="http://schemas.microsoft.com/office/drawing/2014/main" id="{8329E50E-CF2D-DA86-FB0A-21048109C950}"/>
              </a:ext>
            </a:extLst>
          </p:cNvPr>
          <p:cNvSpPr/>
          <p:nvPr userDrawn="1"/>
        </p:nvSpPr>
        <p:spPr>
          <a:xfrm>
            <a:off x="510540" y="207548"/>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3" name="Rectangle 11">
            <a:extLst>
              <a:ext uri="{FF2B5EF4-FFF2-40B4-BE49-F238E27FC236}">
                <a16:creationId xmlns:a16="http://schemas.microsoft.com/office/drawing/2014/main" id="{A86A8C62-F4DC-1153-12B3-750F3BC6D9C4}"/>
              </a:ext>
            </a:extLst>
          </p:cNvPr>
          <p:cNvSpPr/>
          <p:nvPr userDrawn="1"/>
        </p:nvSpPr>
        <p:spPr>
          <a:xfrm>
            <a:off x="1302814" y="719776"/>
            <a:ext cx="578635" cy="197788"/>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7485"/>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4" name="Rectangle 11">
            <a:extLst>
              <a:ext uri="{FF2B5EF4-FFF2-40B4-BE49-F238E27FC236}">
                <a16:creationId xmlns:a16="http://schemas.microsoft.com/office/drawing/2014/main" id="{E6D82F90-466B-E72C-C6C7-714C34EBB765}"/>
              </a:ext>
            </a:extLst>
          </p:cNvPr>
          <p:cNvSpPr/>
          <p:nvPr userDrawn="1"/>
        </p:nvSpPr>
        <p:spPr>
          <a:xfrm>
            <a:off x="7296919" y="1842095"/>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8" name="Rectangle 11">
            <a:extLst>
              <a:ext uri="{FF2B5EF4-FFF2-40B4-BE49-F238E27FC236}">
                <a16:creationId xmlns:a16="http://schemas.microsoft.com/office/drawing/2014/main" id="{A39C9513-56A3-61D6-F09D-E9A68305A030}"/>
              </a:ext>
            </a:extLst>
          </p:cNvPr>
          <p:cNvSpPr/>
          <p:nvPr userDrawn="1"/>
        </p:nvSpPr>
        <p:spPr>
          <a:xfrm>
            <a:off x="7885212" y="1086025"/>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9" name="Rectangle 11">
            <a:extLst>
              <a:ext uri="{FF2B5EF4-FFF2-40B4-BE49-F238E27FC236}">
                <a16:creationId xmlns:a16="http://schemas.microsoft.com/office/drawing/2014/main" id="{1B5E4493-BFD6-7BFA-7B00-49F8AD784327}"/>
              </a:ext>
            </a:extLst>
          </p:cNvPr>
          <p:cNvSpPr/>
          <p:nvPr userDrawn="1"/>
        </p:nvSpPr>
        <p:spPr>
          <a:xfrm>
            <a:off x="6171481" y="4116826"/>
            <a:ext cx="694556" cy="237412"/>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205"/>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10" name="Rectangle 11">
            <a:extLst>
              <a:ext uri="{FF2B5EF4-FFF2-40B4-BE49-F238E27FC236}">
                <a16:creationId xmlns:a16="http://schemas.microsoft.com/office/drawing/2014/main" id="{A0D7EB3B-5328-6856-7A66-B0EE8D635948}"/>
              </a:ext>
            </a:extLst>
          </p:cNvPr>
          <p:cNvSpPr/>
          <p:nvPr userDrawn="1"/>
        </p:nvSpPr>
        <p:spPr>
          <a:xfrm>
            <a:off x="-869856" y="2958391"/>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sp>
        <p:nvSpPr>
          <p:cNvPr id="13" name="Text Box 37">
            <a:hlinkClick r:id="rId2"/>
            <a:extLst>
              <a:ext uri="{FF2B5EF4-FFF2-40B4-BE49-F238E27FC236}">
                <a16:creationId xmlns:a16="http://schemas.microsoft.com/office/drawing/2014/main" id="{E1A1CDC4-4DDF-4F65-87F5-31817F21A832}"/>
              </a:ext>
            </a:extLst>
          </p:cNvPr>
          <p:cNvSpPr txBox="1">
            <a:spLocks noChangeArrowheads="1"/>
          </p:cNvSpPr>
          <p:nvPr userDrawn="1"/>
        </p:nvSpPr>
        <p:spPr bwMode="auto">
          <a:xfrm>
            <a:off x="6868530" y="4731990"/>
            <a:ext cx="1832857" cy="284684"/>
          </a:xfrm>
          <a:prstGeom prst="rect">
            <a:avLst/>
          </a:prstGeom>
          <a:noFill/>
          <a:ln w="9525">
            <a:noFill/>
            <a:miter lim="800000"/>
            <a:headEnd/>
            <a:tailEnd/>
          </a:ln>
          <a:effectLst/>
        </p:spPr>
        <p:txBody>
          <a:bodyPr lIns="0" tIns="0" rIns="0" bIns="0" anchor="ctr" anchorCtr="0">
            <a:noAutofit/>
          </a:bodyPr>
          <a:lstStyle>
            <a:lvl1pPr eaLnBrk="0" hangingPunct="0">
              <a:defRPr sz="2400" i="1">
                <a:solidFill>
                  <a:schemeClr val="bg1"/>
                </a:solidFill>
                <a:latin typeface="Ubuntu" panose="020B0504030602030204" pitchFamily="34" charset="0"/>
                <a:ea typeface="Ubuntu" panose="020B0504030602030204" pitchFamily="34" charset="0"/>
              </a:defRPr>
            </a:lvl1pPr>
            <a:lvl2pPr marL="37931725" indent="-37474525" eaLnBrk="0" hangingPunct="0">
              <a:defRPr sz="2400" i="1">
                <a:solidFill>
                  <a:schemeClr val="bg1"/>
                </a:solidFill>
                <a:latin typeface="Ubuntu" panose="020B0504030602030204" pitchFamily="34" charset="0"/>
                <a:ea typeface="Ubuntu" panose="020B0504030602030204" pitchFamily="34" charset="0"/>
              </a:defRPr>
            </a:lvl2pPr>
            <a:lvl3pPr eaLnBrk="0" hangingPunct="0">
              <a:defRPr sz="2400" i="1">
                <a:solidFill>
                  <a:schemeClr val="bg1"/>
                </a:solidFill>
                <a:latin typeface="Ubuntu" panose="020B0504030602030204" pitchFamily="34" charset="0"/>
                <a:ea typeface="Ubuntu" panose="020B0504030602030204" pitchFamily="34" charset="0"/>
              </a:defRPr>
            </a:lvl3pPr>
            <a:lvl4pPr eaLnBrk="0" hangingPunct="0">
              <a:defRPr sz="2400" i="1">
                <a:solidFill>
                  <a:schemeClr val="bg1"/>
                </a:solidFill>
                <a:latin typeface="Ubuntu" panose="020B0504030602030204" pitchFamily="34" charset="0"/>
                <a:ea typeface="Ubuntu" panose="020B0504030602030204" pitchFamily="34" charset="0"/>
              </a:defRPr>
            </a:lvl4pPr>
            <a:lvl5pPr eaLnBrk="0" hangingPunct="0">
              <a:defRPr sz="2400" i="1">
                <a:solidFill>
                  <a:schemeClr val="bg1"/>
                </a:solidFill>
                <a:latin typeface="Ubuntu" panose="020B0504030602030204" pitchFamily="34" charset="0"/>
                <a:ea typeface="Ubuntu" panose="020B0504030602030204" pitchFamily="34" charset="0"/>
              </a:defRPr>
            </a:lvl5pPr>
            <a:lvl6pPr marL="4572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6pPr>
            <a:lvl7pPr marL="9144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7pPr>
            <a:lvl8pPr marL="13716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8pPr>
            <a:lvl9pPr marL="18288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9pPr>
          </a:lstStyle>
          <a:p>
            <a:pPr algn="r">
              <a:lnSpc>
                <a:spcPct val="101000"/>
              </a:lnSpc>
              <a:spcBef>
                <a:spcPct val="50000"/>
              </a:spcBef>
            </a:pPr>
            <a:r>
              <a:rPr lang="en-US" sz="600" b="0" i="0" spc="60" baseline="0" noProof="0" dirty="0">
                <a:solidFill>
                  <a:schemeClr val="tx2">
                    <a:lumMod val="75000"/>
                  </a:schemeClr>
                </a:solidFill>
                <a:latin typeface="Ubuntu" panose="020B0504030602030204" pitchFamily="34" charset="0"/>
                <a:cs typeface="Ubuntu" panose="020B0504030602030204" pitchFamily="34" charset="0"/>
              </a:rPr>
              <a:t>digitalleadership.com</a:t>
            </a:r>
          </a:p>
        </p:txBody>
      </p:sp>
      <p:pic>
        <p:nvPicPr>
          <p:cNvPr id="12" name="Picture 1" descr="A picture containing text&#10;&#10;Description automatically generated">
            <a:extLst>
              <a:ext uri="{FF2B5EF4-FFF2-40B4-BE49-F238E27FC236}">
                <a16:creationId xmlns:a16="http://schemas.microsoft.com/office/drawing/2014/main" id="{AE3DA9A1-D657-4440-9303-D0DEF9706970}"/>
              </a:ext>
            </a:extLst>
          </p:cNvPr>
          <p:cNvPicPr>
            <a:picLocks noChangeAspect="1"/>
          </p:cNvPicPr>
          <p:nvPr userDrawn="1"/>
        </p:nvPicPr>
        <p:blipFill>
          <a:blip r:embed="rId3"/>
          <a:stretch>
            <a:fillRect/>
          </a:stretch>
        </p:blipFill>
        <p:spPr>
          <a:xfrm>
            <a:off x="7416987" y="378264"/>
            <a:ext cx="1331726" cy="393261"/>
          </a:xfrm>
          <a:prstGeom prst="rect">
            <a:avLst/>
          </a:prstGeom>
        </p:spPr>
      </p:pic>
      <p:sp>
        <p:nvSpPr>
          <p:cNvPr id="17" name="Metin Yer Tutucusu 25">
            <a:extLst>
              <a:ext uri="{FF2B5EF4-FFF2-40B4-BE49-F238E27FC236}">
                <a16:creationId xmlns:a16="http://schemas.microsoft.com/office/drawing/2014/main" id="{15163276-9597-4D7C-A14B-5BFC884715B1}"/>
              </a:ext>
            </a:extLst>
          </p:cNvPr>
          <p:cNvSpPr>
            <a:spLocks noGrp="1"/>
          </p:cNvSpPr>
          <p:nvPr>
            <p:ph type="body" sz="quarter" idx="13" hasCustomPrompt="1"/>
          </p:nvPr>
        </p:nvSpPr>
        <p:spPr>
          <a:xfrm>
            <a:off x="395287" y="3148435"/>
            <a:ext cx="8353425" cy="637000"/>
          </a:xfrm>
          <a:prstGeom prst="rect">
            <a:avLst/>
          </a:prstGeom>
        </p:spPr>
        <p:txBody>
          <a:bodyPr lIns="0"/>
          <a:lstStyle>
            <a:lvl1pPr marL="0" indent="0">
              <a:buNone/>
              <a:defRPr b="0" i="0">
                <a:solidFill>
                  <a:schemeClr val="tx1"/>
                </a:solidFill>
              </a:defRPr>
            </a:lvl1pPr>
          </a:lstStyle>
          <a:p>
            <a:pPr marL="0" marR="0" lvl="0" indent="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None/>
              <a:tabLst/>
              <a:defRPr/>
            </a:pPr>
            <a:r>
              <a:rPr lang="en-US" dirty="0"/>
              <a:t>Here's a brief description of how this model helps</a:t>
            </a:r>
          </a:p>
          <a:p>
            <a:pPr lvl="0"/>
            <a:endParaRPr lang="en-US" dirty="0"/>
          </a:p>
        </p:txBody>
      </p:sp>
      <p:sp>
        <p:nvSpPr>
          <p:cNvPr id="18" name="Metin Yer Tutucusu 5">
            <a:extLst>
              <a:ext uri="{FF2B5EF4-FFF2-40B4-BE49-F238E27FC236}">
                <a16:creationId xmlns:a16="http://schemas.microsoft.com/office/drawing/2014/main" id="{80CDE5B9-0293-486C-844E-001F87950E5A}"/>
              </a:ext>
            </a:extLst>
          </p:cNvPr>
          <p:cNvSpPr>
            <a:spLocks noGrp="1"/>
          </p:cNvSpPr>
          <p:nvPr>
            <p:ph type="body" sz="quarter" idx="11" hasCustomPrompt="1"/>
          </p:nvPr>
        </p:nvSpPr>
        <p:spPr>
          <a:xfrm>
            <a:off x="395287" y="2528826"/>
            <a:ext cx="8349583" cy="461665"/>
          </a:xfrm>
          <a:prstGeom prst="rect">
            <a:avLst/>
          </a:prstGeom>
        </p:spPr>
        <p:txBody>
          <a:bodyPr lIns="0"/>
          <a:lstStyle>
            <a:lvl1pPr marL="0" indent="0">
              <a:buNone/>
              <a:defRPr sz="2400" i="0">
                <a:solidFill>
                  <a:schemeClr val="tx1"/>
                </a:solidFill>
                <a:latin typeface="Volkhov" panose="02000503000000020004" pitchFamily="2" charset="0"/>
              </a:defRPr>
            </a:lvl1pPr>
            <a:lvl2pPr marL="457200" indent="0">
              <a:buNone/>
              <a:defRPr sz="2200">
                <a:solidFill>
                  <a:schemeClr val="bg1"/>
                </a:solidFill>
                <a:latin typeface="Volkhov" panose="02000503000000020004" pitchFamily="2" charset="0"/>
              </a:defRPr>
            </a:lvl2pPr>
            <a:lvl3pPr marL="914400" indent="0">
              <a:buNone/>
              <a:defRPr sz="2200">
                <a:solidFill>
                  <a:schemeClr val="bg1"/>
                </a:solidFill>
                <a:latin typeface="Volkhov" panose="02000503000000020004" pitchFamily="2" charset="0"/>
              </a:defRPr>
            </a:lvl3pPr>
            <a:lvl4pPr marL="1371600" indent="0">
              <a:buNone/>
              <a:defRPr sz="2200">
                <a:solidFill>
                  <a:schemeClr val="bg1"/>
                </a:solidFill>
                <a:latin typeface="Volkhov" panose="02000503000000020004" pitchFamily="2" charset="0"/>
              </a:defRPr>
            </a:lvl4pPr>
            <a:lvl5pPr marL="1828800" indent="0">
              <a:buNone/>
              <a:defRPr sz="2200">
                <a:solidFill>
                  <a:schemeClr val="bg1"/>
                </a:solidFill>
                <a:latin typeface="Volkhov" panose="02000503000000020004" pitchFamily="2" charset="0"/>
              </a:defRPr>
            </a:lvl5pPr>
          </a:lstStyle>
          <a:p>
            <a:pPr lvl="0"/>
            <a:r>
              <a:rPr lang="en-US" dirty="0"/>
              <a:t>Model Name</a:t>
            </a:r>
          </a:p>
        </p:txBody>
      </p:sp>
      <p:sp>
        <p:nvSpPr>
          <p:cNvPr id="19" name="Rectangle 2">
            <a:extLst>
              <a:ext uri="{FF2B5EF4-FFF2-40B4-BE49-F238E27FC236}">
                <a16:creationId xmlns:a16="http://schemas.microsoft.com/office/drawing/2014/main" id="{F180B750-6E33-4E8F-A416-484096A51E18}"/>
              </a:ext>
            </a:extLst>
          </p:cNvPr>
          <p:cNvSpPr/>
          <p:nvPr userDrawn="1"/>
        </p:nvSpPr>
        <p:spPr>
          <a:xfrm>
            <a:off x="363071" y="4235532"/>
            <a:ext cx="7055354" cy="424957"/>
          </a:xfrm>
          <a:prstGeom prst="rect">
            <a:avLst/>
          </a:prstGeom>
        </p:spPr>
        <p:txBody>
          <a:bodyPr lIns="90000" tIns="90000" bIns="36000">
            <a:noAutofit/>
          </a:bodyPr>
          <a:lstStyle/>
          <a:p>
            <a:pPr>
              <a:buClr>
                <a:srgbClr val="FFC600"/>
              </a:buClr>
              <a:buSzPct val="100000"/>
            </a:pPr>
            <a:r>
              <a:rPr lang="en-US" sz="700" kern="0" spc="60" dirty="0">
                <a:solidFill>
                  <a:schemeClr val="tx1"/>
                </a:solidFill>
                <a:latin typeface="Ubuntu" panose="020B0504030602030204" pitchFamily="34" charset="0"/>
              </a:rPr>
              <a:t>A part of the Digital Leadership </a:t>
            </a:r>
          </a:p>
          <a:p>
            <a:pPr>
              <a:buClr>
                <a:srgbClr val="FFC600"/>
              </a:buClr>
              <a:buSzPct val="100000"/>
            </a:pPr>
            <a:r>
              <a:rPr lang="en-US" sz="700" kern="0" spc="60" dirty="0">
                <a:solidFill>
                  <a:schemeClr val="tx1"/>
                </a:solidFill>
                <a:latin typeface="Ubuntu" panose="020B0504030602030204" pitchFamily="34" charset="0"/>
              </a:rPr>
              <a:t>More information on this model is available here: </a:t>
            </a:r>
          </a:p>
        </p:txBody>
      </p:sp>
      <p:sp>
        <p:nvSpPr>
          <p:cNvPr id="20" name="Metin Yer Tutucusu 25">
            <a:extLst>
              <a:ext uri="{FF2B5EF4-FFF2-40B4-BE49-F238E27FC236}">
                <a16:creationId xmlns:a16="http://schemas.microsoft.com/office/drawing/2014/main" id="{67A15BC3-69C6-4065-9111-DBB05013C320}"/>
              </a:ext>
            </a:extLst>
          </p:cNvPr>
          <p:cNvSpPr>
            <a:spLocks noGrp="1"/>
          </p:cNvSpPr>
          <p:nvPr>
            <p:ph type="body" sz="quarter" idx="15" hasCustomPrompt="1"/>
          </p:nvPr>
        </p:nvSpPr>
        <p:spPr>
          <a:xfrm>
            <a:off x="2820002" y="4370336"/>
            <a:ext cx="5928712" cy="205215"/>
          </a:xfrm>
          <a:prstGeom prst="rect">
            <a:avLst/>
          </a:prstGeom>
        </p:spPr>
        <p:txBody>
          <a:bodyPr lIns="0"/>
          <a:lstStyle>
            <a:lvl1pPr marL="0" indent="0">
              <a:buNone/>
              <a:defRPr sz="700" b="1" i="0" u="sng">
                <a:solidFill>
                  <a:schemeClr val="tx1"/>
                </a:solidFill>
              </a:defRPr>
            </a:lvl1pPr>
          </a:lstStyle>
          <a:p>
            <a:pPr marL="0" marR="0" lvl="0" indent="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None/>
              <a:tabLst/>
              <a:defRPr/>
            </a:pPr>
            <a:r>
              <a:rPr lang="en-US" dirty="0"/>
              <a:t>URL to the model</a:t>
            </a:r>
          </a:p>
        </p:txBody>
      </p:sp>
    </p:spTree>
    <p:extLst>
      <p:ext uri="{BB962C8B-B14F-4D97-AF65-F5344CB8AC3E}">
        <p14:creationId xmlns:p14="http://schemas.microsoft.com/office/powerpoint/2010/main" val="389765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xt">
    <p:spTree>
      <p:nvGrpSpPr>
        <p:cNvPr id="1" name=""/>
        <p:cNvGrpSpPr/>
        <p:nvPr/>
      </p:nvGrpSpPr>
      <p:grpSpPr>
        <a:xfrm>
          <a:off x="0" y="0"/>
          <a:ext cx="0" cy="0"/>
          <a:chOff x="0" y="0"/>
          <a:chExt cx="0" cy="0"/>
        </a:xfrm>
      </p:grpSpPr>
      <p:sp>
        <p:nvSpPr>
          <p:cNvPr id="7" name="Rectangle 29"/>
          <p:cNvSpPr/>
          <p:nvPr userDrawn="1"/>
        </p:nvSpPr>
        <p:spPr>
          <a:xfrm>
            <a:off x="-1" y="0"/>
            <a:ext cx="9144001" cy="5143500"/>
          </a:xfrm>
          <a:prstGeom prst="rect">
            <a:avLst/>
          </a:prstGeom>
          <a:solidFill>
            <a:srgbClr val="F7A638"/>
          </a:solidFill>
          <a:ln>
            <a:noFill/>
          </a:ln>
        </p:spPr>
        <p:txBody>
          <a:bodyPr lIns="144000" tIns="108000" rIns="144000" anchor="t" anchorCtr="0"/>
          <a:lstStyle/>
          <a:p>
            <a:pPr marL="144000" indent="-144000">
              <a:spcAft>
                <a:spcPts val="900"/>
              </a:spcAft>
              <a:buClr>
                <a:srgbClr val="FFC600"/>
              </a:buClr>
              <a:buSzPct val="100000"/>
            </a:pPr>
            <a:r>
              <a:rPr lang="en-US" sz="1200" b="0" i="0" noProof="0">
                <a:solidFill>
                  <a:schemeClr val="bg1">
                    <a:lumMod val="95000"/>
                  </a:schemeClr>
                </a:solidFill>
                <a:latin typeface="Ubuntu" panose="020B0504030602030204" pitchFamily="34" charset="0"/>
                <a:cs typeface="Ubuntu" panose="020B0504030602030204" pitchFamily="34" charset="0"/>
              </a:rPr>
              <a:t>  </a:t>
            </a:r>
          </a:p>
        </p:txBody>
      </p:sp>
      <p:sp>
        <p:nvSpPr>
          <p:cNvPr id="3" name="Rectangle 11">
            <a:extLst>
              <a:ext uri="{FF2B5EF4-FFF2-40B4-BE49-F238E27FC236}">
                <a16:creationId xmlns:a16="http://schemas.microsoft.com/office/drawing/2014/main" id="{3B0843FD-9BA1-C8EC-0700-90E2B923767E}"/>
              </a:ext>
            </a:extLst>
          </p:cNvPr>
          <p:cNvSpPr/>
          <p:nvPr userDrawn="1"/>
        </p:nvSpPr>
        <p:spPr>
          <a:xfrm>
            <a:off x="510540" y="207548"/>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4" name="Rectangle 11">
            <a:extLst>
              <a:ext uri="{FF2B5EF4-FFF2-40B4-BE49-F238E27FC236}">
                <a16:creationId xmlns:a16="http://schemas.microsoft.com/office/drawing/2014/main" id="{B7BD0823-4914-0292-EF7E-AEC0F99BA222}"/>
              </a:ext>
            </a:extLst>
          </p:cNvPr>
          <p:cNvSpPr/>
          <p:nvPr userDrawn="1"/>
        </p:nvSpPr>
        <p:spPr>
          <a:xfrm>
            <a:off x="1302814" y="719776"/>
            <a:ext cx="578635" cy="197788"/>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7485"/>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8" name="Rectangle 11">
            <a:extLst>
              <a:ext uri="{FF2B5EF4-FFF2-40B4-BE49-F238E27FC236}">
                <a16:creationId xmlns:a16="http://schemas.microsoft.com/office/drawing/2014/main" id="{ED34673F-178B-2ED8-C3A0-DEFCD0DB1A78}"/>
              </a:ext>
            </a:extLst>
          </p:cNvPr>
          <p:cNvSpPr/>
          <p:nvPr userDrawn="1"/>
        </p:nvSpPr>
        <p:spPr>
          <a:xfrm>
            <a:off x="7296919" y="1842095"/>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9" name="Rectangle 11">
            <a:extLst>
              <a:ext uri="{FF2B5EF4-FFF2-40B4-BE49-F238E27FC236}">
                <a16:creationId xmlns:a16="http://schemas.microsoft.com/office/drawing/2014/main" id="{5EE525E8-7188-A0A7-D93E-026FB335B2CC}"/>
              </a:ext>
            </a:extLst>
          </p:cNvPr>
          <p:cNvSpPr/>
          <p:nvPr userDrawn="1"/>
        </p:nvSpPr>
        <p:spPr>
          <a:xfrm>
            <a:off x="7885212" y="1086025"/>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10" name="Rectangle 11">
            <a:extLst>
              <a:ext uri="{FF2B5EF4-FFF2-40B4-BE49-F238E27FC236}">
                <a16:creationId xmlns:a16="http://schemas.microsoft.com/office/drawing/2014/main" id="{E82B3DD4-06C8-FE77-9307-7F132266029B}"/>
              </a:ext>
            </a:extLst>
          </p:cNvPr>
          <p:cNvSpPr/>
          <p:nvPr userDrawn="1"/>
        </p:nvSpPr>
        <p:spPr>
          <a:xfrm>
            <a:off x="6171481" y="4116826"/>
            <a:ext cx="694556" cy="237412"/>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205"/>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2" name="Rectangle 11">
            <a:extLst>
              <a:ext uri="{FF2B5EF4-FFF2-40B4-BE49-F238E27FC236}">
                <a16:creationId xmlns:a16="http://schemas.microsoft.com/office/drawing/2014/main" id="{0D0BBC8A-8FD5-4B24-DA06-BEDC1A3AE88D}"/>
              </a:ext>
            </a:extLst>
          </p:cNvPr>
          <p:cNvSpPr/>
          <p:nvPr userDrawn="1"/>
        </p:nvSpPr>
        <p:spPr>
          <a:xfrm>
            <a:off x="-869856" y="2958391"/>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pic>
        <p:nvPicPr>
          <p:cNvPr id="12" name="Picture 1" descr="A picture containing text&#10;&#10;Description automatically generated">
            <a:extLst>
              <a:ext uri="{FF2B5EF4-FFF2-40B4-BE49-F238E27FC236}">
                <a16:creationId xmlns:a16="http://schemas.microsoft.com/office/drawing/2014/main" id="{76AA7F51-DD6A-4D6D-9EC9-CC23BFF72120}"/>
              </a:ext>
            </a:extLst>
          </p:cNvPr>
          <p:cNvPicPr>
            <a:picLocks noChangeAspect="1"/>
          </p:cNvPicPr>
          <p:nvPr userDrawn="1"/>
        </p:nvPicPr>
        <p:blipFill>
          <a:blip r:embed="rId2"/>
          <a:stretch>
            <a:fillRect/>
          </a:stretch>
        </p:blipFill>
        <p:spPr>
          <a:xfrm>
            <a:off x="7416987" y="378264"/>
            <a:ext cx="1331726" cy="393261"/>
          </a:xfrm>
          <a:prstGeom prst="rect">
            <a:avLst/>
          </a:prstGeom>
        </p:spPr>
      </p:pic>
      <p:sp>
        <p:nvSpPr>
          <p:cNvPr id="14" name="Text Box 37">
            <a:hlinkClick r:id="rId3"/>
            <a:extLst>
              <a:ext uri="{FF2B5EF4-FFF2-40B4-BE49-F238E27FC236}">
                <a16:creationId xmlns:a16="http://schemas.microsoft.com/office/drawing/2014/main" id="{4D4C4AC1-344A-4501-94A9-C5B75F24948B}"/>
              </a:ext>
            </a:extLst>
          </p:cNvPr>
          <p:cNvSpPr txBox="1">
            <a:spLocks noChangeArrowheads="1"/>
          </p:cNvSpPr>
          <p:nvPr userDrawn="1"/>
        </p:nvSpPr>
        <p:spPr bwMode="auto">
          <a:xfrm>
            <a:off x="6868530" y="4731990"/>
            <a:ext cx="1832857" cy="284684"/>
          </a:xfrm>
          <a:prstGeom prst="rect">
            <a:avLst/>
          </a:prstGeom>
          <a:noFill/>
          <a:ln w="9525">
            <a:noFill/>
            <a:miter lim="800000"/>
            <a:headEnd/>
            <a:tailEnd/>
          </a:ln>
          <a:effectLst/>
        </p:spPr>
        <p:txBody>
          <a:bodyPr lIns="0" tIns="0" rIns="0" bIns="0" anchor="ctr" anchorCtr="0">
            <a:noAutofit/>
          </a:bodyPr>
          <a:lstStyle>
            <a:lvl1pPr eaLnBrk="0" hangingPunct="0">
              <a:defRPr sz="2400" i="1">
                <a:solidFill>
                  <a:schemeClr val="bg1"/>
                </a:solidFill>
                <a:latin typeface="Ubuntu" panose="020B0504030602030204" pitchFamily="34" charset="0"/>
                <a:ea typeface="Ubuntu" panose="020B0504030602030204" pitchFamily="34" charset="0"/>
              </a:defRPr>
            </a:lvl1pPr>
            <a:lvl2pPr marL="37931725" indent="-37474525" eaLnBrk="0" hangingPunct="0">
              <a:defRPr sz="2400" i="1">
                <a:solidFill>
                  <a:schemeClr val="bg1"/>
                </a:solidFill>
                <a:latin typeface="Ubuntu" panose="020B0504030602030204" pitchFamily="34" charset="0"/>
                <a:ea typeface="Ubuntu" panose="020B0504030602030204" pitchFamily="34" charset="0"/>
              </a:defRPr>
            </a:lvl2pPr>
            <a:lvl3pPr eaLnBrk="0" hangingPunct="0">
              <a:defRPr sz="2400" i="1">
                <a:solidFill>
                  <a:schemeClr val="bg1"/>
                </a:solidFill>
                <a:latin typeface="Ubuntu" panose="020B0504030602030204" pitchFamily="34" charset="0"/>
                <a:ea typeface="Ubuntu" panose="020B0504030602030204" pitchFamily="34" charset="0"/>
              </a:defRPr>
            </a:lvl3pPr>
            <a:lvl4pPr eaLnBrk="0" hangingPunct="0">
              <a:defRPr sz="2400" i="1">
                <a:solidFill>
                  <a:schemeClr val="bg1"/>
                </a:solidFill>
                <a:latin typeface="Ubuntu" panose="020B0504030602030204" pitchFamily="34" charset="0"/>
                <a:ea typeface="Ubuntu" panose="020B0504030602030204" pitchFamily="34" charset="0"/>
              </a:defRPr>
            </a:lvl4pPr>
            <a:lvl5pPr eaLnBrk="0" hangingPunct="0">
              <a:defRPr sz="2400" i="1">
                <a:solidFill>
                  <a:schemeClr val="bg1"/>
                </a:solidFill>
                <a:latin typeface="Ubuntu" panose="020B0504030602030204" pitchFamily="34" charset="0"/>
                <a:ea typeface="Ubuntu" panose="020B0504030602030204" pitchFamily="34" charset="0"/>
              </a:defRPr>
            </a:lvl5pPr>
            <a:lvl6pPr marL="4572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6pPr>
            <a:lvl7pPr marL="9144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7pPr>
            <a:lvl8pPr marL="13716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8pPr>
            <a:lvl9pPr marL="18288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9pPr>
          </a:lstStyle>
          <a:p>
            <a:pPr algn="r">
              <a:lnSpc>
                <a:spcPct val="101000"/>
              </a:lnSpc>
              <a:spcBef>
                <a:spcPct val="50000"/>
              </a:spcBef>
            </a:pPr>
            <a:r>
              <a:rPr lang="en-US" sz="600" b="0" i="0" spc="60" baseline="0" noProof="0" dirty="0">
                <a:solidFill>
                  <a:schemeClr val="tx2">
                    <a:lumMod val="75000"/>
                  </a:schemeClr>
                </a:solidFill>
                <a:latin typeface="Ubuntu" panose="020B0504030602030204" pitchFamily="34" charset="0"/>
                <a:cs typeface="Ubuntu" panose="020B0504030602030204" pitchFamily="34" charset="0"/>
              </a:rPr>
              <a:t>digitalleadership.com</a:t>
            </a:r>
          </a:p>
        </p:txBody>
      </p:sp>
      <p:sp>
        <p:nvSpPr>
          <p:cNvPr id="17" name="Metin Yer Tutucusu 25">
            <a:extLst>
              <a:ext uri="{FF2B5EF4-FFF2-40B4-BE49-F238E27FC236}">
                <a16:creationId xmlns:a16="http://schemas.microsoft.com/office/drawing/2014/main" id="{E8EB3C1D-CFBA-4A37-A91F-93E7C35EEF42}"/>
              </a:ext>
            </a:extLst>
          </p:cNvPr>
          <p:cNvSpPr>
            <a:spLocks noGrp="1"/>
          </p:cNvSpPr>
          <p:nvPr>
            <p:ph type="body" sz="quarter" idx="13" hasCustomPrompt="1"/>
          </p:nvPr>
        </p:nvSpPr>
        <p:spPr>
          <a:xfrm>
            <a:off x="395287" y="3148435"/>
            <a:ext cx="8353425" cy="637000"/>
          </a:xfrm>
          <a:prstGeom prst="rect">
            <a:avLst/>
          </a:prstGeom>
        </p:spPr>
        <p:txBody>
          <a:bodyPr lIns="0"/>
          <a:lstStyle>
            <a:lvl1pPr marL="0" indent="0">
              <a:buNone/>
              <a:defRPr b="0" i="0">
                <a:solidFill>
                  <a:schemeClr val="tx1"/>
                </a:solidFill>
              </a:defRPr>
            </a:lvl1pPr>
          </a:lstStyle>
          <a:p>
            <a:pPr marL="0" marR="0" lvl="0" indent="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None/>
              <a:tabLst/>
              <a:defRPr/>
            </a:pPr>
            <a:r>
              <a:rPr lang="en-US" dirty="0"/>
              <a:t>Here's a brief description of how this model helps</a:t>
            </a:r>
          </a:p>
          <a:p>
            <a:pPr lvl="0"/>
            <a:endParaRPr lang="en-US" dirty="0"/>
          </a:p>
        </p:txBody>
      </p:sp>
      <p:sp>
        <p:nvSpPr>
          <p:cNvPr id="18" name="Metin Yer Tutucusu 5">
            <a:extLst>
              <a:ext uri="{FF2B5EF4-FFF2-40B4-BE49-F238E27FC236}">
                <a16:creationId xmlns:a16="http://schemas.microsoft.com/office/drawing/2014/main" id="{1AB0772C-E591-4660-A18D-41B6D3E9823D}"/>
              </a:ext>
            </a:extLst>
          </p:cNvPr>
          <p:cNvSpPr>
            <a:spLocks noGrp="1"/>
          </p:cNvSpPr>
          <p:nvPr>
            <p:ph type="body" sz="quarter" idx="11" hasCustomPrompt="1"/>
          </p:nvPr>
        </p:nvSpPr>
        <p:spPr>
          <a:xfrm>
            <a:off x="395287" y="2528826"/>
            <a:ext cx="8349583" cy="461665"/>
          </a:xfrm>
          <a:prstGeom prst="rect">
            <a:avLst/>
          </a:prstGeom>
        </p:spPr>
        <p:txBody>
          <a:bodyPr lIns="0"/>
          <a:lstStyle>
            <a:lvl1pPr marL="0" indent="0">
              <a:buNone/>
              <a:defRPr sz="2400" i="0">
                <a:solidFill>
                  <a:schemeClr val="tx1"/>
                </a:solidFill>
                <a:latin typeface="Volkhov" panose="02000503000000020004" pitchFamily="2" charset="0"/>
              </a:defRPr>
            </a:lvl1pPr>
            <a:lvl2pPr marL="457200" indent="0">
              <a:buNone/>
              <a:defRPr sz="2200">
                <a:solidFill>
                  <a:schemeClr val="bg1"/>
                </a:solidFill>
                <a:latin typeface="Volkhov" panose="02000503000000020004" pitchFamily="2" charset="0"/>
              </a:defRPr>
            </a:lvl2pPr>
            <a:lvl3pPr marL="914400" indent="0">
              <a:buNone/>
              <a:defRPr sz="2200">
                <a:solidFill>
                  <a:schemeClr val="bg1"/>
                </a:solidFill>
                <a:latin typeface="Volkhov" panose="02000503000000020004" pitchFamily="2" charset="0"/>
              </a:defRPr>
            </a:lvl3pPr>
            <a:lvl4pPr marL="1371600" indent="0">
              <a:buNone/>
              <a:defRPr sz="2200">
                <a:solidFill>
                  <a:schemeClr val="bg1"/>
                </a:solidFill>
                <a:latin typeface="Volkhov" panose="02000503000000020004" pitchFamily="2" charset="0"/>
              </a:defRPr>
            </a:lvl4pPr>
            <a:lvl5pPr marL="1828800" indent="0">
              <a:buNone/>
              <a:defRPr sz="2200">
                <a:solidFill>
                  <a:schemeClr val="bg1"/>
                </a:solidFill>
                <a:latin typeface="Volkhov" panose="02000503000000020004" pitchFamily="2" charset="0"/>
              </a:defRPr>
            </a:lvl5pPr>
          </a:lstStyle>
          <a:p>
            <a:pPr lvl="0"/>
            <a:r>
              <a:rPr lang="en-US" dirty="0"/>
              <a:t>Model Name</a:t>
            </a:r>
          </a:p>
        </p:txBody>
      </p:sp>
      <p:sp>
        <p:nvSpPr>
          <p:cNvPr id="20" name="Rectangle 2">
            <a:extLst>
              <a:ext uri="{FF2B5EF4-FFF2-40B4-BE49-F238E27FC236}">
                <a16:creationId xmlns:a16="http://schemas.microsoft.com/office/drawing/2014/main" id="{D3AFA63D-FF90-4B5F-9B79-2DBD64F36B83}"/>
              </a:ext>
            </a:extLst>
          </p:cNvPr>
          <p:cNvSpPr/>
          <p:nvPr userDrawn="1"/>
        </p:nvSpPr>
        <p:spPr>
          <a:xfrm>
            <a:off x="363071" y="4235532"/>
            <a:ext cx="7055354" cy="424957"/>
          </a:xfrm>
          <a:prstGeom prst="rect">
            <a:avLst/>
          </a:prstGeom>
        </p:spPr>
        <p:txBody>
          <a:bodyPr lIns="90000" tIns="90000" bIns="36000">
            <a:noAutofit/>
          </a:bodyPr>
          <a:lstStyle/>
          <a:p>
            <a:pPr>
              <a:buClr>
                <a:srgbClr val="FFC600"/>
              </a:buClr>
              <a:buSzPct val="100000"/>
            </a:pPr>
            <a:r>
              <a:rPr lang="en-US" sz="700" kern="0" spc="60" dirty="0">
                <a:solidFill>
                  <a:schemeClr val="tx1"/>
                </a:solidFill>
                <a:latin typeface="Ubuntu" panose="020B0504030602030204" pitchFamily="34" charset="0"/>
              </a:rPr>
              <a:t>A part of the Digital Leadership </a:t>
            </a:r>
          </a:p>
          <a:p>
            <a:pPr>
              <a:buClr>
                <a:srgbClr val="FFC600"/>
              </a:buClr>
              <a:buSzPct val="100000"/>
            </a:pPr>
            <a:r>
              <a:rPr lang="en-US" sz="700" kern="0" spc="60" dirty="0">
                <a:solidFill>
                  <a:schemeClr val="tx1"/>
                </a:solidFill>
                <a:latin typeface="Ubuntu" panose="020B0504030602030204" pitchFamily="34" charset="0"/>
              </a:rPr>
              <a:t>More information on this model is available here: </a:t>
            </a:r>
          </a:p>
        </p:txBody>
      </p:sp>
      <p:sp>
        <p:nvSpPr>
          <p:cNvPr id="21" name="Metin Yer Tutucusu 25">
            <a:extLst>
              <a:ext uri="{FF2B5EF4-FFF2-40B4-BE49-F238E27FC236}">
                <a16:creationId xmlns:a16="http://schemas.microsoft.com/office/drawing/2014/main" id="{2BAF99F1-21D4-4CC9-A8EC-BC1C60A9EB7C}"/>
              </a:ext>
            </a:extLst>
          </p:cNvPr>
          <p:cNvSpPr>
            <a:spLocks noGrp="1"/>
          </p:cNvSpPr>
          <p:nvPr>
            <p:ph type="body" sz="quarter" idx="15" hasCustomPrompt="1"/>
          </p:nvPr>
        </p:nvSpPr>
        <p:spPr>
          <a:xfrm>
            <a:off x="2820002" y="4370336"/>
            <a:ext cx="5928712" cy="205215"/>
          </a:xfrm>
          <a:prstGeom prst="rect">
            <a:avLst/>
          </a:prstGeom>
        </p:spPr>
        <p:txBody>
          <a:bodyPr lIns="0"/>
          <a:lstStyle>
            <a:lvl1pPr marL="0" indent="0">
              <a:buNone/>
              <a:defRPr sz="700" b="1" i="0" u="sng">
                <a:solidFill>
                  <a:schemeClr val="tx1"/>
                </a:solidFill>
              </a:defRPr>
            </a:lvl1pPr>
          </a:lstStyle>
          <a:p>
            <a:pPr marL="0" marR="0" lvl="0" indent="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None/>
              <a:tabLst/>
              <a:defRPr/>
            </a:pPr>
            <a:r>
              <a:rPr lang="en-US" dirty="0"/>
              <a:t>URL to the model</a:t>
            </a:r>
          </a:p>
        </p:txBody>
      </p:sp>
    </p:spTree>
    <p:extLst>
      <p:ext uri="{BB962C8B-B14F-4D97-AF65-F5344CB8AC3E}">
        <p14:creationId xmlns:p14="http://schemas.microsoft.com/office/powerpoint/2010/main" val="37467956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lture">
    <p:spTree>
      <p:nvGrpSpPr>
        <p:cNvPr id="1" name=""/>
        <p:cNvGrpSpPr/>
        <p:nvPr/>
      </p:nvGrpSpPr>
      <p:grpSpPr>
        <a:xfrm>
          <a:off x="0" y="0"/>
          <a:ext cx="0" cy="0"/>
          <a:chOff x="0" y="0"/>
          <a:chExt cx="0" cy="0"/>
        </a:xfrm>
      </p:grpSpPr>
      <p:sp>
        <p:nvSpPr>
          <p:cNvPr id="7" name="Rectangle 29"/>
          <p:cNvSpPr/>
          <p:nvPr userDrawn="1"/>
        </p:nvSpPr>
        <p:spPr>
          <a:xfrm>
            <a:off x="-1" y="0"/>
            <a:ext cx="9144001" cy="5143500"/>
          </a:xfrm>
          <a:prstGeom prst="rect">
            <a:avLst/>
          </a:prstGeom>
          <a:solidFill>
            <a:srgbClr val="ED6259"/>
          </a:solidFill>
          <a:ln>
            <a:noFill/>
          </a:ln>
        </p:spPr>
        <p:txBody>
          <a:bodyPr lIns="144000" tIns="108000" rIns="144000" anchor="t" anchorCtr="0"/>
          <a:lstStyle/>
          <a:p>
            <a:pPr marL="144000" indent="-144000">
              <a:spcAft>
                <a:spcPts val="900"/>
              </a:spcAft>
              <a:buClr>
                <a:srgbClr val="FFC600"/>
              </a:buClr>
              <a:buSzPct val="100000"/>
            </a:pPr>
            <a:r>
              <a:rPr lang="en-US" sz="1200" b="0" i="0" noProof="0">
                <a:solidFill>
                  <a:schemeClr val="bg1">
                    <a:lumMod val="50000"/>
                  </a:schemeClr>
                </a:solidFill>
                <a:latin typeface="Ubuntu" panose="020B0504030602030204" pitchFamily="34" charset="0"/>
                <a:cs typeface="Ubuntu" panose="020B0504030602030204" pitchFamily="34" charset="0"/>
              </a:rPr>
              <a:t>  </a:t>
            </a:r>
          </a:p>
        </p:txBody>
      </p:sp>
      <p:sp>
        <p:nvSpPr>
          <p:cNvPr id="3" name="Rectangle 11">
            <a:extLst>
              <a:ext uri="{FF2B5EF4-FFF2-40B4-BE49-F238E27FC236}">
                <a16:creationId xmlns:a16="http://schemas.microsoft.com/office/drawing/2014/main" id="{3B0843FD-9BA1-C8EC-0700-90E2B923767E}"/>
              </a:ext>
            </a:extLst>
          </p:cNvPr>
          <p:cNvSpPr/>
          <p:nvPr userDrawn="1"/>
        </p:nvSpPr>
        <p:spPr>
          <a:xfrm>
            <a:off x="510540" y="207548"/>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4" name="Rectangle 11">
            <a:extLst>
              <a:ext uri="{FF2B5EF4-FFF2-40B4-BE49-F238E27FC236}">
                <a16:creationId xmlns:a16="http://schemas.microsoft.com/office/drawing/2014/main" id="{B7BD0823-4914-0292-EF7E-AEC0F99BA222}"/>
              </a:ext>
            </a:extLst>
          </p:cNvPr>
          <p:cNvSpPr/>
          <p:nvPr userDrawn="1"/>
        </p:nvSpPr>
        <p:spPr>
          <a:xfrm>
            <a:off x="1302814" y="719776"/>
            <a:ext cx="578635" cy="197788"/>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7485"/>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8" name="Rectangle 11">
            <a:extLst>
              <a:ext uri="{FF2B5EF4-FFF2-40B4-BE49-F238E27FC236}">
                <a16:creationId xmlns:a16="http://schemas.microsoft.com/office/drawing/2014/main" id="{ED34673F-178B-2ED8-C3A0-DEFCD0DB1A78}"/>
              </a:ext>
            </a:extLst>
          </p:cNvPr>
          <p:cNvSpPr/>
          <p:nvPr userDrawn="1"/>
        </p:nvSpPr>
        <p:spPr>
          <a:xfrm>
            <a:off x="7296919" y="1842095"/>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9" name="Rectangle 11">
            <a:extLst>
              <a:ext uri="{FF2B5EF4-FFF2-40B4-BE49-F238E27FC236}">
                <a16:creationId xmlns:a16="http://schemas.microsoft.com/office/drawing/2014/main" id="{5EE525E8-7188-A0A7-D93E-026FB335B2CC}"/>
              </a:ext>
            </a:extLst>
          </p:cNvPr>
          <p:cNvSpPr/>
          <p:nvPr userDrawn="1"/>
        </p:nvSpPr>
        <p:spPr>
          <a:xfrm>
            <a:off x="7885212" y="1086025"/>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10" name="Rectangle 11">
            <a:extLst>
              <a:ext uri="{FF2B5EF4-FFF2-40B4-BE49-F238E27FC236}">
                <a16:creationId xmlns:a16="http://schemas.microsoft.com/office/drawing/2014/main" id="{E82B3DD4-06C8-FE77-9307-7F132266029B}"/>
              </a:ext>
            </a:extLst>
          </p:cNvPr>
          <p:cNvSpPr/>
          <p:nvPr userDrawn="1"/>
        </p:nvSpPr>
        <p:spPr>
          <a:xfrm>
            <a:off x="6171481" y="4116826"/>
            <a:ext cx="694556" cy="237412"/>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205"/>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pic>
        <p:nvPicPr>
          <p:cNvPr id="11" name="Picture 1" descr="A picture containing text&#10;&#10;Description automatically generated">
            <a:extLst>
              <a:ext uri="{FF2B5EF4-FFF2-40B4-BE49-F238E27FC236}">
                <a16:creationId xmlns:a16="http://schemas.microsoft.com/office/drawing/2014/main" id="{F0516616-EE17-4A1A-8D1F-515D54E2DC26}"/>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Lst>
          </a:blip>
          <a:stretch>
            <a:fillRect/>
          </a:stretch>
        </p:blipFill>
        <p:spPr>
          <a:xfrm>
            <a:off x="7416987" y="379100"/>
            <a:ext cx="1331726" cy="393261"/>
          </a:xfrm>
          <a:prstGeom prst="rect">
            <a:avLst/>
          </a:prstGeom>
        </p:spPr>
      </p:pic>
      <p:sp>
        <p:nvSpPr>
          <p:cNvPr id="2" name="Rectangle 11">
            <a:extLst>
              <a:ext uri="{FF2B5EF4-FFF2-40B4-BE49-F238E27FC236}">
                <a16:creationId xmlns:a16="http://schemas.microsoft.com/office/drawing/2014/main" id="{C46C350C-E517-A5FA-8BF5-86C23ED2EA71}"/>
              </a:ext>
            </a:extLst>
          </p:cNvPr>
          <p:cNvSpPr/>
          <p:nvPr userDrawn="1"/>
        </p:nvSpPr>
        <p:spPr>
          <a:xfrm>
            <a:off x="-869856" y="2958391"/>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sp>
        <p:nvSpPr>
          <p:cNvPr id="13" name="Text Box 37">
            <a:hlinkClick r:id="rId4"/>
            <a:extLst>
              <a:ext uri="{FF2B5EF4-FFF2-40B4-BE49-F238E27FC236}">
                <a16:creationId xmlns:a16="http://schemas.microsoft.com/office/drawing/2014/main" id="{5C4B196A-3777-4EF7-8405-E9555E1E7F2F}"/>
              </a:ext>
            </a:extLst>
          </p:cNvPr>
          <p:cNvSpPr txBox="1">
            <a:spLocks noChangeArrowheads="1"/>
          </p:cNvSpPr>
          <p:nvPr userDrawn="1"/>
        </p:nvSpPr>
        <p:spPr bwMode="auto">
          <a:xfrm>
            <a:off x="6868530" y="4731990"/>
            <a:ext cx="1832857" cy="284684"/>
          </a:xfrm>
          <a:prstGeom prst="rect">
            <a:avLst/>
          </a:prstGeom>
          <a:noFill/>
          <a:ln w="9525">
            <a:noFill/>
            <a:miter lim="800000"/>
            <a:headEnd/>
            <a:tailEnd/>
          </a:ln>
          <a:effectLst/>
        </p:spPr>
        <p:txBody>
          <a:bodyPr lIns="0" tIns="0" rIns="0" bIns="0" anchor="ctr" anchorCtr="0">
            <a:noAutofit/>
          </a:bodyPr>
          <a:lstStyle>
            <a:lvl1pPr eaLnBrk="0" hangingPunct="0">
              <a:defRPr sz="2400" i="1">
                <a:solidFill>
                  <a:schemeClr val="bg1"/>
                </a:solidFill>
                <a:latin typeface="Ubuntu" panose="020B0504030602030204" pitchFamily="34" charset="0"/>
                <a:ea typeface="Ubuntu" panose="020B0504030602030204" pitchFamily="34" charset="0"/>
              </a:defRPr>
            </a:lvl1pPr>
            <a:lvl2pPr marL="37931725" indent="-37474525" eaLnBrk="0" hangingPunct="0">
              <a:defRPr sz="2400" i="1">
                <a:solidFill>
                  <a:schemeClr val="bg1"/>
                </a:solidFill>
                <a:latin typeface="Ubuntu" panose="020B0504030602030204" pitchFamily="34" charset="0"/>
                <a:ea typeface="Ubuntu" panose="020B0504030602030204" pitchFamily="34" charset="0"/>
              </a:defRPr>
            </a:lvl2pPr>
            <a:lvl3pPr eaLnBrk="0" hangingPunct="0">
              <a:defRPr sz="2400" i="1">
                <a:solidFill>
                  <a:schemeClr val="bg1"/>
                </a:solidFill>
                <a:latin typeface="Ubuntu" panose="020B0504030602030204" pitchFamily="34" charset="0"/>
                <a:ea typeface="Ubuntu" panose="020B0504030602030204" pitchFamily="34" charset="0"/>
              </a:defRPr>
            </a:lvl3pPr>
            <a:lvl4pPr eaLnBrk="0" hangingPunct="0">
              <a:defRPr sz="2400" i="1">
                <a:solidFill>
                  <a:schemeClr val="bg1"/>
                </a:solidFill>
                <a:latin typeface="Ubuntu" panose="020B0504030602030204" pitchFamily="34" charset="0"/>
                <a:ea typeface="Ubuntu" panose="020B0504030602030204" pitchFamily="34" charset="0"/>
              </a:defRPr>
            </a:lvl4pPr>
            <a:lvl5pPr eaLnBrk="0" hangingPunct="0">
              <a:defRPr sz="2400" i="1">
                <a:solidFill>
                  <a:schemeClr val="bg1"/>
                </a:solidFill>
                <a:latin typeface="Ubuntu" panose="020B0504030602030204" pitchFamily="34" charset="0"/>
                <a:ea typeface="Ubuntu" panose="020B0504030602030204" pitchFamily="34" charset="0"/>
              </a:defRPr>
            </a:lvl5pPr>
            <a:lvl6pPr marL="4572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6pPr>
            <a:lvl7pPr marL="9144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7pPr>
            <a:lvl8pPr marL="13716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8pPr>
            <a:lvl9pPr marL="18288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9pPr>
          </a:lstStyle>
          <a:p>
            <a:pPr algn="r">
              <a:lnSpc>
                <a:spcPct val="101000"/>
              </a:lnSpc>
              <a:spcBef>
                <a:spcPct val="50000"/>
              </a:spcBef>
            </a:pPr>
            <a:r>
              <a:rPr lang="en-US" sz="600" b="0" i="0" spc="60" baseline="0" noProof="0" dirty="0">
                <a:solidFill>
                  <a:schemeClr val="bg2">
                    <a:lumMod val="20000"/>
                    <a:lumOff val="80000"/>
                  </a:schemeClr>
                </a:solidFill>
                <a:latin typeface="Ubuntu" panose="020B0504030602030204" pitchFamily="34" charset="0"/>
                <a:cs typeface="Ubuntu" panose="020B0504030602030204" pitchFamily="34" charset="0"/>
              </a:rPr>
              <a:t>digitalleadership.com</a:t>
            </a:r>
          </a:p>
        </p:txBody>
      </p:sp>
      <p:sp>
        <p:nvSpPr>
          <p:cNvPr id="17" name="Metin Yer Tutucusu 25">
            <a:extLst>
              <a:ext uri="{FF2B5EF4-FFF2-40B4-BE49-F238E27FC236}">
                <a16:creationId xmlns:a16="http://schemas.microsoft.com/office/drawing/2014/main" id="{2D96F661-E411-4139-BC2E-4795FE9C62E3}"/>
              </a:ext>
            </a:extLst>
          </p:cNvPr>
          <p:cNvSpPr>
            <a:spLocks noGrp="1"/>
          </p:cNvSpPr>
          <p:nvPr>
            <p:ph type="body" sz="quarter" idx="13" hasCustomPrompt="1"/>
          </p:nvPr>
        </p:nvSpPr>
        <p:spPr>
          <a:xfrm>
            <a:off x="395287" y="3148435"/>
            <a:ext cx="8353425" cy="637000"/>
          </a:xfrm>
          <a:prstGeom prst="rect">
            <a:avLst/>
          </a:prstGeom>
        </p:spPr>
        <p:txBody>
          <a:bodyPr lIns="0"/>
          <a:lstStyle>
            <a:lvl1pPr marL="0" indent="0">
              <a:buNone/>
              <a:defRPr b="0" i="0">
                <a:solidFill>
                  <a:schemeClr val="bg1"/>
                </a:solidFill>
              </a:defRPr>
            </a:lvl1pPr>
          </a:lstStyle>
          <a:p>
            <a:pPr marL="0" marR="0" lvl="0" indent="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None/>
              <a:tabLst/>
              <a:defRPr/>
            </a:pPr>
            <a:r>
              <a:rPr lang="en-US" dirty="0"/>
              <a:t>Here's a brief description of how this model helps</a:t>
            </a:r>
          </a:p>
          <a:p>
            <a:pPr lvl="0"/>
            <a:endParaRPr lang="en-US" dirty="0"/>
          </a:p>
        </p:txBody>
      </p:sp>
      <p:sp>
        <p:nvSpPr>
          <p:cNvPr id="18" name="Metin Yer Tutucusu 5">
            <a:extLst>
              <a:ext uri="{FF2B5EF4-FFF2-40B4-BE49-F238E27FC236}">
                <a16:creationId xmlns:a16="http://schemas.microsoft.com/office/drawing/2014/main" id="{9184DEE1-2737-415C-9672-2B25F20EC311}"/>
              </a:ext>
            </a:extLst>
          </p:cNvPr>
          <p:cNvSpPr>
            <a:spLocks noGrp="1"/>
          </p:cNvSpPr>
          <p:nvPr>
            <p:ph type="body" sz="quarter" idx="11" hasCustomPrompt="1"/>
          </p:nvPr>
        </p:nvSpPr>
        <p:spPr>
          <a:xfrm>
            <a:off x="395287" y="2528826"/>
            <a:ext cx="8349583" cy="461665"/>
          </a:xfrm>
          <a:prstGeom prst="rect">
            <a:avLst/>
          </a:prstGeom>
        </p:spPr>
        <p:txBody>
          <a:bodyPr lIns="0"/>
          <a:lstStyle>
            <a:lvl1pPr marL="0" indent="0">
              <a:buNone/>
              <a:defRPr sz="2400" i="0">
                <a:solidFill>
                  <a:schemeClr val="bg1"/>
                </a:solidFill>
                <a:latin typeface="Volkhov" panose="02000503000000020004" pitchFamily="2" charset="0"/>
              </a:defRPr>
            </a:lvl1pPr>
            <a:lvl2pPr marL="457200" indent="0">
              <a:buNone/>
              <a:defRPr sz="2200">
                <a:solidFill>
                  <a:schemeClr val="bg1"/>
                </a:solidFill>
                <a:latin typeface="Volkhov" panose="02000503000000020004" pitchFamily="2" charset="0"/>
              </a:defRPr>
            </a:lvl2pPr>
            <a:lvl3pPr marL="914400" indent="0">
              <a:buNone/>
              <a:defRPr sz="2200">
                <a:solidFill>
                  <a:schemeClr val="bg1"/>
                </a:solidFill>
                <a:latin typeface="Volkhov" panose="02000503000000020004" pitchFamily="2" charset="0"/>
              </a:defRPr>
            </a:lvl3pPr>
            <a:lvl4pPr marL="1371600" indent="0">
              <a:buNone/>
              <a:defRPr sz="2200">
                <a:solidFill>
                  <a:schemeClr val="bg1"/>
                </a:solidFill>
                <a:latin typeface="Volkhov" panose="02000503000000020004" pitchFamily="2" charset="0"/>
              </a:defRPr>
            </a:lvl4pPr>
            <a:lvl5pPr marL="1828800" indent="0">
              <a:buNone/>
              <a:defRPr sz="2200">
                <a:solidFill>
                  <a:schemeClr val="bg1"/>
                </a:solidFill>
                <a:latin typeface="Volkhov" panose="02000503000000020004" pitchFamily="2" charset="0"/>
              </a:defRPr>
            </a:lvl5pPr>
          </a:lstStyle>
          <a:p>
            <a:pPr lvl="0"/>
            <a:r>
              <a:rPr lang="en-US" dirty="0"/>
              <a:t>Model Name</a:t>
            </a:r>
          </a:p>
        </p:txBody>
      </p:sp>
      <p:sp>
        <p:nvSpPr>
          <p:cNvPr id="19" name="Rectangle 2">
            <a:extLst>
              <a:ext uri="{FF2B5EF4-FFF2-40B4-BE49-F238E27FC236}">
                <a16:creationId xmlns:a16="http://schemas.microsoft.com/office/drawing/2014/main" id="{0930C130-3407-4AE2-98F2-738E475D89D5}"/>
              </a:ext>
            </a:extLst>
          </p:cNvPr>
          <p:cNvSpPr/>
          <p:nvPr userDrawn="1"/>
        </p:nvSpPr>
        <p:spPr>
          <a:xfrm>
            <a:off x="363071" y="4235532"/>
            <a:ext cx="7055354" cy="424957"/>
          </a:xfrm>
          <a:prstGeom prst="rect">
            <a:avLst/>
          </a:prstGeom>
        </p:spPr>
        <p:txBody>
          <a:bodyPr lIns="90000" tIns="90000" bIns="36000">
            <a:noAutofit/>
          </a:bodyPr>
          <a:lstStyle/>
          <a:p>
            <a:pPr>
              <a:buClr>
                <a:srgbClr val="FFC600"/>
              </a:buClr>
              <a:buSzPct val="100000"/>
            </a:pPr>
            <a:r>
              <a:rPr lang="en-US" sz="700" kern="0" spc="60" dirty="0">
                <a:solidFill>
                  <a:schemeClr val="bg1"/>
                </a:solidFill>
                <a:latin typeface="Ubuntu" panose="020B0504030602030204" pitchFamily="34" charset="0"/>
              </a:rPr>
              <a:t>A part of the Digital Leadership </a:t>
            </a:r>
          </a:p>
          <a:p>
            <a:pPr>
              <a:buClr>
                <a:srgbClr val="FFC600"/>
              </a:buClr>
              <a:buSzPct val="100000"/>
            </a:pPr>
            <a:r>
              <a:rPr lang="en-US" sz="700" kern="0" spc="60" dirty="0">
                <a:solidFill>
                  <a:schemeClr val="bg1"/>
                </a:solidFill>
                <a:latin typeface="Ubuntu" panose="020B0504030602030204" pitchFamily="34" charset="0"/>
              </a:rPr>
              <a:t>More information on this model is available here: </a:t>
            </a:r>
          </a:p>
        </p:txBody>
      </p:sp>
      <p:sp>
        <p:nvSpPr>
          <p:cNvPr id="20" name="Metin Yer Tutucusu 25">
            <a:extLst>
              <a:ext uri="{FF2B5EF4-FFF2-40B4-BE49-F238E27FC236}">
                <a16:creationId xmlns:a16="http://schemas.microsoft.com/office/drawing/2014/main" id="{5E6F9E38-C9EB-4A5B-AA97-A047F48BC31C}"/>
              </a:ext>
            </a:extLst>
          </p:cNvPr>
          <p:cNvSpPr>
            <a:spLocks noGrp="1"/>
          </p:cNvSpPr>
          <p:nvPr>
            <p:ph type="body" sz="quarter" idx="15" hasCustomPrompt="1"/>
          </p:nvPr>
        </p:nvSpPr>
        <p:spPr>
          <a:xfrm>
            <a:off x="2820002" y="4370336"/>
            <a:ext cx="5928712" cy="205215"/>
          </a:xfrm>
          <a:prstGeom prst="rect">
            <a:avLst/>
          </a:prstGeom>
        </p:spPr>
        <p:txBody>
          <a:bodyPr lIns="0"/>
          <a:lstStyle>
            <a:lvl1pPr marL="0" indent="0">
              <a:buNone/>
              <a:defRPr sz="700" b="1" i="0" u="sng">
                <a:solidFill>
                  <a:srgbClr val="071B2A"/>
                </a:solidFill>
              </a:defRPr>
            </a:lvl1pPr>
          </a:lstStyle>
          <a:p>
            <a:pPr marL="0" marR="0" lvl="0" indent="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None/>
              <a:tabLst/>
              <a:defRPr/>
            </a:pPr>
            <a:r>
              <a:rPr lang="en-US" dirty="0"/>
              <a:t>URL to the model</a:t>
            </a:r>
          </a:p>
        </p:txBody>
      </p:sp>
    </p:spTree>
    <p:extLst>
      <p:ext uri="{BB962C8B-B14F-4D97-AF65-F5344CB8AC3E}">
        <p14:creationId xmlns:p14="http://schemas.microsoft.com/office/powerpoint/2010/main" val="18967702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ondary Colors">
    <p:bg>
      <p:bgRef idx="1001">
        <a:schemeClr val="bg1"/>
      </p:bgRef>
    </p:bg>
    <p:spTree>
      <p:nvGrpSpPr>
        <p:cNvPr id="1" name=""/>
        <p:cNvGrpSpPr/>
        <p:nvPr/>
      </p:nvGrpSpPr>
      <p:grpSpPr>
        <a:xfrm>
          <a:off x="0" y="0"/>
          <a:ext cx="0" cy="0"/>
          <a:chOff x="0" y="0"/>
          <a:chExt cx="0" cy="0"/>
        </a:xfrm>
      </p:grpSpPr>
      <p:sp>
        <p:nvSpPr>
          <p:cNvPr id="2" name="Google Shape;2207;p67">
            <a:extLst>
              <a:ext uri="{FF2B5EF4-FFF2-40B4-BE49-F238E27FC236}">
                <a16:creationId xmlns:a16="http://schemas.microsoft.com/office/drawing/2014/main" id="{9ADC0009-C41D-997A-AE22-B8A06331A79D}"/>
              </a:ext>
            </a:extLst>
          </p:cNvPr>
          <p:cNvSpPr txBox="1">
            <a:spLocks noGrp="1"/>
          </p:cNvSpPr>
          <p:nvPr>
            <p:ph type="title"/>
          </p:nvPr>
        </p:nvSpPr>
        <p:spPr>
          <a:xfrm>
            <a:off x="439066" y="383655"/>
            <a:ext cx="8236622" cy="316265"/>
          </a:xfrm>
          <a:prstGeom prst="rect">
            <a:avLst/>
          </a:prstGeom>
          <a:noFill/>
          <a:ln>
            <a:noFill/>
          </a:ln>
        </p:spPr>
        <p:txBody>
          <a:bodyPr spcFirstLastPara="1" wrap="square" lIns="0" tIns="0" rIns="0" bIns="0" anchor="t" anchorCtr="0">
            <a:noAutofit/>
          </a:bodyPr>
          <a:lstStyle>
            <a:lvl1pPr>
              <a:defRPr>
                <a:solidFill>
                  <a:schemeClr val="tx1"/>
                </a:solidFill>
                <a:latin typeface="Ubuntu" panose="020B0504030602030204" pitchFamily="34" charset="0"/>
              </a:defRPr>
            </a:lvl1pPr>
          </a:lstStyle>
          <a:p>
            <a:pPr marL="0" lvl="0" indent="0" algn="l" rtl="0">
              <a:lnSpc>
                <a:spcPct val="114285"/>
              </a:lnSpc>
              <a:spcBef>
                <a:spcPts val="0"/>
              </a:spcBef>
              <a:spcAft>
                <a:spcPts val="0"/>
              </a:spcAft>
              <a:buClr>
                <a:srgbClr val="061B2B"/>
              </a:buClr>
              <a:buSzPts val="2100"/>
              <a:buFont typeface="Volkhov"/>
              <a:buNone/>
            </a:pPr>
            <a:r>
              <a:rPr lang="en-US" dirty="0"/>
              <a:t>Secondary </a:t>
            </a:r>
            <a:r>
              <a:rPr lang="en-US" dirty="0" err="1"/>
              <a:t>Colours</a:t>
            </a:r>
            <a:r>
              <a:rPr lang="en-US" dirty="0"/>
              <a:t> – </a:t>
            </a:r>
            <a:br>
              <a:rPr lang="en-US" dirty="0"/>
            </a:br>
            <a:r>
              <a:rPr lang="en-US" sz="1200" b="0" dirty="0">
                <a:latin typeface="Ubuntu" panose="020B0504030602030204" pitchFamily="34" charset="0"/>
              </a:rPr>
              <a:t>Count the number of objects &amp; use a corresponding amount of </a:t>
            </a:r>
            <a:r>
              <a:rPr lang="en-US" sz="1200" b="0" dirty="0" err="1">
                <a:latin typeface="Ubuntu" panose="020B0504030602030204" pitchFamily="34" charset="0"/>
              </a:rPr>
              <a:t>colours</a:t>
            </a:r>
            <a:r>
              <a:rPr lang="en-US" sz="1200" b="0" dirty="0">
                <a:latin typeface="Ubuntu" panose="020B0504030602030204" pitchFamily="34" charset="0"/>
              </a:rPr>
              <a:t> ;-)</a:t>
            </a:r>
          </a:p>
        </p:txBody>
      </p:sp>
      <p:sp>
        <p:nvSpPr>
          <p:cNvPr id="3" name="Google Shape;2208;p67">
            <a:extLst>
              <a:ext uri="{FF2B5EF4-FFF2-40B4-BE49-F238E27FC236}">
                <a16:creationId xmlns:a16="http://schemas.microsoft.com/office/drawing/2014/main" id="{414B35CD-F95C-B4C2-3E1E-84F24CC5DE41}"/>
              </a:ext>
            </a:extLst>
          </p:cNvPr>
          <p:cNvSpPr/>
          <p:nvPr userDrawn="1"/>
        </p:nvSpPr>
        <p:spPr>
          <a:xfrm>
            <a:off x="439117" y="4217397"/>
            <a:ext cx="542448" cy="542448"/>
          </a:xfrm>
          <a:prstGeom prst="rect">
            <a:avLst/>
          </a:prstGeom>
          <a:solidFill>
            <a:srgbClr val="7562A8"/>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4" name="Google Shape;2209;p67">
            <a:extLst>
              <a:ext uri="{FF2B5EF4-FFF2-40B4-BE49-F238E27FC236}">
                <a16:creationId xmlns:a16="http://schemas.microsoft.com/office/drawing/2014/main" id="{1DFDB5B7-67A6-B327-76E9-A443ADE5A79F}"/>
              </a:ext>
            </a:extLst>
          </p:cNvPr>
          <p:cNvSpPr/>
          <p:nvPr userDrawn="1"/>
        </p:nvSpPr>
        <p:spPr>
          <a:xfrm>
            <a:off x="1029496" y="4217397"/>
            <a:ext cx="542448" cy="542448"/>
          </a:xfrm>
          <a:prstGeom prst="rect">
            <a:avLst/>
          </a:prstGeom>
          <a:solidFill>
            <a:srgbClr val="9B5BA0"/>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5" name="Google Shape;2210;p67">
            <a:extLst>
              <a:ext uri="{FF2B5EF4-FFF2-40B4-BE49-F238E27FC236}">
                <a16:creationId xmlns:a16="http://schemas.microsoft.com/office/drawing/2014/main" id="{6842C0A7-1244-D92C-BF37-B762FC7EBBCC}"/>
              </a:ext>
            </a:extLst>
          </p:cNvPr>
          <p:cNvSpPr/>
          <p:nvPr userDrawn="1"/>
        </p:nvSpPr>
        <p:spPr>
          <a:xfrm>
            <a:off x="1628384" y="4211353"/>
            <a:ext cx="542448" cy="542448"/>
          </a:xfrm>
          <a:prstGeom prst="rect">
            <a:avLst/>
          </a:prstGeom>
          <a:solidFill>
            <a:srgbClr val="D05D99"/>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6" name="Google Shape;2211;p67">
            <a:extLst>
              <a:ext uri="{FF2B5EF4-FFF2-40B4-BE49-F238E27FC236}">
                <a16:creationId xmlns:a16="http://schemas.microsoft.com/office/drawing/2014/main" id="{77581A8B-285B-56A4-3990-75F5F6AF8D2A}"/>
              </a:ext>
            </a:extLst>
          </p:cNvPr>
          <p:cNvSpPr/>
          <p:nvPr userDrawn="1"/>
        </p:nvSpPr>
        <p:spPr>
          <a:xfrm>
            <a:off x="2225038" y="4217397"/>
            <a:ext cx="542448" cy="542448"/>
          </a:xfrm>
          <a:prstGeom prst="rect">
            <a:avLst/>
          </a:prstGeom>
          <a:solidFill>
            <a:srgbClr val="EC6359"/>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7" name="Google Shape;2212;p67">
            <a:extLst>
              <a:ext uri="{FF2B5EF4-FFF2-40B4-BE49-F238E27FC236}">
                <a16:creationId xmlns:a16="http://schemas.microsoft.com/office/drawing/2014/main" id="{80D68CB7-851C-DF48-D5F6-644B250779D3}"/>
              </a:ext>
            </a:extLst>
          </p:cNvPr>
          <p:cNvSpPr/>
          <p:nvPr userDrawn="1"/>
        </p:nvSpPr>
        <p:spPr>
          <a:xfrm>
            <a:off x="2822566" y="4217397"/>
            <a:ext cx="542448" cy="542448"/>
          </a:xfrm>
          <a:prstGeom prst="rect">
            <a:avLst/>
          </a:prstGeom>
          <a:solidFill>
            <a:srgbClr val="F18553"/>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8" name="Google Shape;2213;p67">
            <a:extLst>
              <a:ext uri="{FF2B5EF4-FFF2-40B4-BE49-F238E27FC236}">
                <a16:creationId xmlns:a16="http://schemas.microsoft.com/office/drawing/2014/main" id="{98EBBCC6-6F03-C0A2-52CF-11BB1F3903DF}"/>
              </a:ext>
            </a:extLst>
          </p:cNvPr>
          <p:cNvSpPr/>
          <p:nvPr userDrawn="1"/>
        </p:nvSpPr>
        <p:spPr>
          <a:xfrm>
            <a:off x="3402148" y="4211353"/>
            <a:ext cx="542448" cy="542448"/>
          </a:xfrm>
          <a:prstGeom prst="rect">
            <a:avLst/>
          </a:prstGeom>
          <a:solidFill>
            <a:srgbClr val="F7A539"/>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9" name="Google Shape;2214;p67">
            <a:extLst>
              <a:ext uri="{FF2B5EF4-FFF2-40B4-BE49-F238E27FC236}">
                <a16:creationId xmlns:a16="http://schemas.microsoft.com/office/drawing/2014/main" id="{323494ED-705F-FB8B-3D03-0FDE3FEC0C50}"/>
              </a:ext>
            </a:extLst>
          </p:cNvPr>
          <p:cNvSpPr/>
          <p:nvPr userDrawn="1"/>
        </p:nvSpPr>
        <p:spPr>
          <a:xfrm>
            <a:off x="3999677" y="4211353"/>
            <a:ext cx="542448" cy="542448"/>
          </a:xfrm>
          <a:prstGeom prst="rect">
            <a:avLst/>
          </a:prstGeom>
          <a:solidFill>
            <a:srgbClr val="FECE02"/>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0" name="Google Shape;2215;p67">
            <a:extLst>
              <a:ext uri="{FF2B5EF4-FFF2-40B4-BE49-F238E27FC236}">
                <a16:creationId xmlns:a16="http://schemas.microsoft.com/office/drawing/2014/main" id="{40CA5117-9238-430D-186A-893F8ABBE475}"/>
              </a:ext>
            </a:extLst>
          </p:cNvPr>
          <p:cNvSpPr/>
          <p:nvPr userDrawn="1"/>
        </p:nvSpPr>
        <p:spPr>
          <a:xfrm>
            <a:off x="4585673" y="4217397"/>
            <a:ext cx="542448" cy="542448"/>
          </a:xfrm>
          <a:prstGeom prst="rect">
            <a:avLst/>
          </a:prstGeom>
          <a:solidFill>
            <a:srgbClr val="CED951"/>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1" name="Google Shape;2216;p67">
            <a:extLst>
              <a:ext uri="{FF2B5EF4-FFF2-40B4-BE49-F238E27FC236}">
                <a16:creationId xmlns:a16="http://schemas.microsoft.com/office/drawing/2014/main" id="{7FDEF37D-D66E-30D3-B989-41A542571733}"/>
              </a:ext>
            </a:extLst>
          </p:cNvPr>
          <p:cNvSpPr/>
          <p:nvPr userDrawn="1"/>
        </p:nvSpPr>
        <p:spPr>
          <a:xfrm>
            <a:off x="5180685" y="4217397"/>
            <a:ext cx="542448" cy="542448"/>
          </a:xfrm>
          <a:prstGeom prst="rect">
            <a:avLst/>
          </a:prstGeom>
          <a:solidFill>
            <a:srgbClr val="64B667"/>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2" name="Google Shape;2217;p67">
            <a:extLst>
              <a:ext uri="{FF2B5EF4-FFF2-40B4-BE49-F238E27FC236}">
                <a16:creationId xmlns:a16="http://schemas.microsoft.com/office/drawing/2014/main" id="{2190CADD-4981-D935-63ED-B532050AD2F9}"/>
              </a:ext>
            </a:extLst>
          </p:cNvPr>
          <p:cNvSpPr/>
          <p:nvPr userDrawn="1"/>
        </p:nvSpPr>
        <p:spPr>
          <a:xfrm>
            <a:off x="5774244" y="4217397"/>
            <a:ext cx="542448" cy="542448"/>
          </a:xfrm>
          <a:prstGeom prst="rect">
            <a:avLst/>
          </a:prstGeom>
          <a:solidFill>
            <a:srgbClr val="23B2A5"/>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3" name="Google Shape;2218;p67">
            <a:extLst>
              <a:ext uri="{FF2B5EF4-FFF2-40B4-BE49-F238E27FC236}">
                <a16:creationId xmlns:a16="http://schemas.microsoft.com/office/drawing/2014/main" id="{84D8929A-ED1E-D1F3-8514-C46D66005F17}"/>
              </a:ext>
            </a:extLst>
          </p:cNvPr>
          <p:cNvSpPr/>
          <p:nvPr userDrawn="1"/>
        </p:nvSpPr>
        <p:spPr>
          <a:xfrm>
            <a:off x="6369255" y="4217397"/>
            <a:ext cx="542448" cy="542448"/>
          </a:xfrm>
          <a:prstGeom prst="rect">
            <a:avLst/>
          </a:prstGeom>
          <a:solidFill>
            <a:srgbClr val="009FE3"/>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4" name="Google Shape;2219;p67">
            <a:extLst>
              <a:ext uri="{FF2B5EF4-FFF2-40B4-BE49-F238E27FC236}">
                <a16:creationId xmlns:a16="http://schemas.microsoft.com/office/drawing/2014/main" id="{DA490AA7-C8A4-9C23-5544-C0BDBBFA3812}"/>
              </a:ext>
            </a:extLst>
          </p:cNvPr>
          <p:cNvSpPr/>
          <p:nvPr userDrawn="1"/>
        </p:nvSpPr>
        <p:spPr>
          <a:xfrm>
            <a:off x="6966257" y="4217397"/>
            <a:ext cx="542448" cy="542448"/>
          </a:xfrm>
          <a:prstGeom prst="rect">
            <a:avLst/>
          </a:prstGeom>
          <a:solidFill>
            <a:srgbClr val="4D6EB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5" name="Google Shape;2220;p67">
            <a:extLst>
              <a:ext uri="{FF2B5EF4-FFF2-40B4-BE49-F238E27FC236}">
                <a16:creationId xmlns:a16="http://schemas.microsoft.com/office/drawing/2014/main" id="{0C12DB06-124B-A1B5-7751-6571CD2B7A3C}"/>
              </a:ext>
            </a:extLst>
          </p:cNvPr>
          <p:cNvSpPr/>
          <p:nvPr userDrawn="1"/>
        </p:nvSpPr>
        <p:spPr>
          <a:xfrm>
            <a:off x="7554485" y="4217397"/>
            <a:ext cx="542448" cy="542448"/>
          </a:xfrm>
          <a:prstGeom prst="rect">
            <a:avLst/>
          </a:prstGeom>
          <a:solidFill>
            <a:srgbClr val="4152A0"/>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6" name="Google Shape;2221;p67">
            <a:extLst>
              <a:ext uri="{FF2B5EF4-FFF2-40B4-BE49-F238E27FC236}">
                <a16:creationId xmlns:a16="http://schemas.microsoft.com/office/drawing/2014/main" id="{021747D5-FBB4-93B3-EE44-B78B4CD97651}"/>
              </a:ext>
            </a:extLst>
          </p:cNvPr>
          <p:cNvSpPr/>
          <p:nvPr userDrawn="1"/>
        </p:nvSpPr>
        <p:spPr>
          <a:xfrm>
            <a:off x="8145038" y="4217397"/>
            <a:ext cx="542448" cy="542448"/>
          </a:xfrm>
          <a:prstGeom prst="rect">
            <a:avLst/>
          </a:prstGeom>
          <a:solidFill>
            <a:srgbClr val="323970"/>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7" name="Google Shape;2222;p67">
            <a:extLst>
              <a:ext uri="{FF2B5EF4-FFF2-40B4-BE49-F238E27FC236}">
                <a16:creationId xmlns:a16="http://schemas.microsoft.com/office/drawing/2014/main" id="{88E0D42B-1762-4886-5347-0B5D09EE8EE6}"/>
              </a:ext>
            </a:extLst>
          </p:cNvPr>
          <p:cNvSpPr/>
          <p:nvPr userDrawn="1"/>
        </p:nvSpPr>
        <p:spPr>
          <a:xfrm>
            <a:off x="439117" y="1052286"/>
            <a:ext cx="542448" cy="228277"/>
          </a:xfrm>
          <a:prstGeom prst="rect">
            <a:avLst/>
          </a:prstGeom>
          <a:solidFill>
            <a:srgbClr val="EC6359"/>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8" name="Google Shape;2223;p67">
            <a:extLst>
              <a:ext uri="{FF2B5EF4-FFF2-40B4-BE49-F238E27FC236}">
                <a16:creationId xmlns:a16="http://schemas.microsoft.com/office/drawing/2014/main" id="{4E9717D4-E484-9199-04EE-3785D97D72BA}"/>
              </a:ext>
            </a:extLst>
          </p:cNvPr>
          <p:cNvSpPr/>
          <p:nvPr userDrawn="1"/>
        </p:nvSpPr>
        <p:spPr>
          <a:xfrm>
            <a:off x="1029496" y="1046242"/>
            <a:ext cx="542448" cy="228277"/>
          </a:xfrm>
          <a:prstGeom prst="rect">
            <a:avLst/>
          </a:prstGeom>
          <a:solidFill>
            <a:srgbClr val="F7A539"/>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9" name="Google Shape;2224;p67">
            <a:extLst>
              <a:ext uri="{FF2B5EF4-FFF2-40B4-BE49-F238E27FC236}">
                <a16:creationId xmlns:a16="http://schemas.microsoft.com/office/drawing/2014/main" id="{7070D9C9-E5F8-B110-9CF2-1942CC6680BD}"/>
              </a:ext>
            </a:extLst>
          </p:cNvPr>
          <p:cNvSpPr/>
          <p:nvPr userDrawn="1"/>
        </p:nvSpPr>
        <p:spPr>
          <a:xfrm>
            <a:off x="1628384" y="1046242"/>
            <a:ext cx="542448" cy="228277"/>
          </a:xfrm>
          <a:prstGeom prst="rect">
            <a:avLst/>
          </a:prstGeom>
          <a:solidFill>
            <a:srgbClr val="FECE02"/>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20" name="Google Shape;2225;p67">
            <a:extLst>
              <a:ext uri="{FF2B5EF4-FFF2-40B4-BE49-F238E27FC236}">
                <a16:creationId xmlns:a16="http://schemas.microsoft.com/office/drawing/2014/main" id="{7E003D43-7498-74BE-6EF3-82E28E7DB026}"/>
              </a:ext>
            </a:extLst>
          </p:cNvPr>
          <p:cNvSpPr/>
          <p:nvPr userDrawn="1"/>
        </p:nvSpPr>
        <p:spPr>
          <a:xfrm>
            <a:off x="1029496" y="1318825"/>
            <a:ext cx="542448" cy="228277"/>
          </a:xfrm>
          <a:prstGeom prst="rect">
            <a:avLst/>
          </a:prstGeom>
          <a:solidFill>
            <a:srgbClr val="ED6157"/>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21" name="Google Shape;2226;p67">
            <a:extLst>
              <a:ext uri="{FF2B5EF4-FFF2-40B4-BE49-F238E27FC236}">
                <a16:creationId xmlns:a16="http://schemas.microsoft.com/office/drawing/2014/main" id="{4C9313C4-9950-8A7C-DC2E-CBED466C48D7}"/>
              </a:ext>
            </a:extLst>
          </p:cNvPr>
          <p:cNvSpPr/>
          <p:nvPr userDrawn="1"/>
        </p:nvSpPr>
        <p:spPr>
          <a:xfrm>
            <a:off x="1628384" y="1312781"/>
            <a:ext cx="542448" cy="228277"/>
          </a:xfrm>
          <a:prstGeom prst="rect">
            <a:avLst/>
          </a:prstGeom>
          <a:solidFill>
            <a:srgbClr val="F8A83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22" name="Google Shape;2227;p67">
            <a:extLst>
              <a:ext uri="{FF2B5EF4-FFF2-40B4-BE49-F238E27FC236}">
                <a16:creationId xmlns:a16="http://schemas.microsoft.com/office/drawing/2014/main" id="{C195F351-A24C-7E9D-8FBD-3129B8E3F6AB}"/>
              </a:ext>
            </a:extLst>
          </p:cNvPr>
          <p:cNvSpPr/>
          <p:nvPr userDrawn="1"/>
        </p:nvSpPr>
        <p:spPr>
          <a:xfrm>
            <a:off x="2225038" y="1318825"/>
            <a:ext cx="542448" cy="228277"/>
          </a:xfrm>
          <a:prstGeom prst="rect">
            <a:avLst/>
          </a:prstGeom>
          <a:solidFill>
            <a:srgbClr val="FECF0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23" name="Google Shape;2228;p67">
            <a:extLst>
              <a:ext uri="{FF2B5EF4-FFF2-40B4-BE49-F238E27FC236}">
                <a16:creationId xmlns:a16="http://schemas.microsoft.com/office/drawing/2014/main" id="{44873B22-683F-F7AD-5915-094F301837D1}"/>
              </a:ext>
            </a:extLst>
          </p:cNvPr>
          <p:cNvSpPr/>
          <p:nvPr userDrawn="1"/>
        </p:nvSpPr>
        <p:spPr>
          <a:xfrm>
            <a:off x="439117" y="1312781"/>
            <a:ext cx="542448" cy="228277"/>
          </a:xfrm>
          <a:prstGeom prst="rect">
            <a:avLst/>
          </a:prstGeom>
          <a:solidFill>
            <a:srgbClr val="D1639B"/>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24" name="Google Shape;2229;p67">
            <a:extLst>
              <a:ext uri="{FF2B5EF4-FFF2-40B4-BE49-F238E27FC236}">
                <a16:creationId xmlns:a16="http://schemas.microsoft.com/office/drawing/2014/main" id="{50D86EB6-6CF9-D16E-5F8A-3128B623E07A}"/>
              </a:ext>
            </a:extLst>
          </p:cNvPr>
          <p:cNvSpPr/>
          <p:nvPr userDrawn="1"/>
        </p:nvSpPr>
        <p:spPr>
          <a:xfrm>
            <a:off x="439117" y="1579320"/>
            <a:ext cx="542448" cy="228277"/>
          </a:xfrm>
          <a:prstGeom prst="rect">
            <a:avLst/>
          </a:prstGeom>
          <a:solidFill>
            <a:srgbClr val="7765A9"/>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25" name="Google Shape;2230;p67">
            <a:extLst>
              <a:ext uri="{FF2B5EF4-FFF2-40B4-BE49-F238E27FC236}">
                <a16:creationId xmlns:a16="http://schemas.microsoft.com/office/drawing/2014/main" id="{513AF4B5-B70F-E4EA-AFD0-DAABC0C5836D}"/>
              </a:ext>
            </a:extLst>
          </p:cNvPr>
          <p:cNvSpPr/>
          <p:nvPr userDrawn="1"/>
        </p:nvSpPr>
        <p:spPr>
          <a:xfrm>
            <a:off x="1029496" y="1579320"/>
            <a:ext cx="542448" cy="228277"/>
          </a:xfrm>
          <a:prstGeom prst="rect">
            <a:avLst/>
          </a:prstGeom>
          <a:solidFill>
            <a:srgbClr val="D1639B"/>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26" name="Google Shape;2231;p67">
            <a:extLst>
              <a:ext uri="{FF2B5EF4-FFF2-40B4-BE49-F238E27FC236}">
                <a16:creationId xmlns:a16="http://schemas.microsoft.com/office/drawing/2014/main" id="{C76F25F0-DC6F-A991-D50C-7F24B8BCDDF8}"/>
              </a:ext>
            </a:extLst>
          </p:cNvPr>
          <p:cNvSpPr/>
          <p:nvPr userDrawn="1"/>
        </p:nvSpPr>
        <p:spPr>
          <a:xfrm>
            <a:off x="2225038" y="1579320"/>
            <a:ext cx="542448" cy="228277"/>
          </a:xfrm>
          <a:prstGeom prst="rect">
            <a:avLst/>
          </a:prstGeom>
          <a:solidFill>
            <a:srgbClr val="F8A93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27" name="Google Shape;2232;p67">
            <a:extLst>
              <a:ext uri="{FF2B5EF4-FFF2-40B4-BE49-F238E27FC236}">
                <a16:creationId xmlns:a16="http://schemas.microsoft.com/office/drawing/2014/main" id="{720A105E-3FC5-7E1C-E344-BE91B0B0DDA2}"/>
              </a:ext>
            </a:extLst>
          </p:cNvPr>
          <p:cNvSpPr/>
          <p:nvPr userDrawn="1"/>
        </p:nvSpPr>
        <p:spPr>
          <a:xfrm>
            <a:off x="2822566" y="1579320"/>
            <a:ext cx="542448" cy="228277"/>
          </a:xfrm>
          <a:prstGeom prst="rect">
            <a:avLst/>
          </a:prstGeom>
          <a:solidFill>
            <a:srgbClr val="FED003"/>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28" name="Google Shape;2233;p67">
            <a:extLst>
              <a:ext uri="{FF2B5EF4-FFF2-40B4-BE49-F238E27FC236}">
                <a16:creationId xmlns:a16="http://schemas.microsoft.com/office/drawing/2014/main" id="{C90B0009-486A-B0A5-5F8C-78E39045D742}"/>
              </a:ext>
            </a:extLst>
          </p:cNvPr>
          <p:cNvSpPr/>
          <p:nvPr userDrawn="1"/>
        </p:nvSpPr>
        <p:spPr>
          <a:xfrm>
            <a:off x="1628384" y="1579320"/>
            <a:ext cx="542448" cy="228277"/>
          </a:xfrm>
          <a:prstGeom prst="rect">
            <a:avLst/>
          </a:prstGeom>
          <a:solidFill>
            <a:srgbClr val="ED6157"/>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29" name="Google Shape;2234;p67">
            <a:extLst>
              <a:ext uri="{FF2B5EF4-FFF2-40B4-BE49-F238E27FC236}">
                <a16:creationId xmlns:a16="http://schemas.microsoft.com/office/drawing/2014/main" id="{8C39539F-B057-6E94-737D-D7AD621B1AEC}"/>
              </a:ext>
            </a:extLst>
          </p:cNvPr>
          <p:cNvSpPr/>
          <p:nvPr userDrawn="1"/>
        </p:nvSpPr>
        <p:spPr>
          <a:xfrm>
            <a:off x="3402148" y="1839815"/>
            <a:ext cx="542448" cy="242290"/>
          </a:xfrm>
          <a:prstGeom prst="rect">
            <a:avLst/>
          </a:prstGeom>
          <a:solidFill>
            <a:srgbClr val="D8DF5C"/>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30" name="Google Shape;2235;p67">
            <a:extLst>
              <a:ext uri="{FF2B5EF4-FFF2-40B4-BE49-F238E27FC236}">
                <a16:creationId xmlns:a16="http://schemas.microsoft.com/office/drawing/2014/main" id="{361D0CC7-9352-5E03-C895-0C8484528B2A}"/>
              </a:ext>
            </a:extLst>
          </p:cNvPr>
          <p:cNvSpPr/>
          <p:nvPr userDrawn="1"/>
        </p:nvSpPr>
        <p:spPr>
          <a:xfrm>
            <a:off x="439117" y="1839815"/>
            <a:ext cx="542448" cy="242290"/>
          </a:xfrm>
          <a:prstGeom prst="rect">
            <a:avLst/>
          </a:prstGeom>
          <a:solidFill>
            <a:srgbClr val="7765A9"/>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31" name="Google Shape;2236;p67">
            <a:extLst>
              <a:ext uri="{FF2B5EF4-FFF2-40B4-BE49-F238E27FC236}">
                <a16:creationId xmlns:a16="http://schemas.microsoft.com/office/drawing/2014/main" id="{D0663654-BCF3-65C2-A5BF-0A95F6ABC80B}"/>
              </a:ext>
            </a:extLst>
          </p:cNvPr>
          <p:cNvSpPr/>
          <p:nvPr userDrawn="1"/>
        </p:nvSpPr>
        <p:spPr>
          <a:xfrm>
            <a:off x="1029496" y="1839815"/>
            <a:ext cx="542448" cy="242290"/>
          </a:xfrm>
          <a:prstGeom prst="rect">
            <a:avLst/>
          </a:prstGeom>
          <a:solidFill>
            <a:srgbClr val="D1639B"/>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32" name="Google Shape;2237;p67">
            <a:extLst>
              <a:ext uri="{FF2B5EF4-FFF2-40B4-BE49-F238E27FC236}">
                <a16:creationId xmlns:a16="http://schemas.microsoft.com/office/drawing/2014/main" id="{9C928BC0-19FD-42C8-04E6-E253E2833E4E}"/>
              </a:ext>
            </a:extLst>
          </p:cNvPr>
          <p:cNvSpPr/>
          <p:nvPr userDrawn="1"/>
        </p:nvSpPr>
        <p:spPr>
          <a:xfrm>
            <a:off x="2225038" y="1839815"/>
            <a:ext cx="542448" cy="242290"/>
          </a:xfrm>
          <a:prstGeom prst="rect">
            <a:avLst/>
          </a:prstGeom>
          <a:solidFill>
            <a:srgbClr val="F8A93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33" name="Google Shape;2238;p67">
            <a:extLst>
              <a:ext uri="{FF2B5EF4-FFF2-40B4-BE49-F238E27FC236}">
                <a16:creationId xmlns:a16="http://schemas.microsoft.com/office/drawing/2014/main" id="{463E9ABA-5FBD-0EB8-7847-489EF7A5A6FF}"/>
              </a:ext>
            </a:extLst>
          </p:cNvPr>
          <p:cNvSpPr/>
          <p:nvPr userDrawn="1"/>
        </p:nvSpPr>
        <p:spPr>
          <a:xfrm>
            <a:off x="2822566" y="1839815"/>
            <a:ext cx="542448" cy="242290"/>
          </a:xfrm>
          <a:prstGeom prst="rect">
            <a:avLst/>
          </a:prstGeom>
          <a:solidFill>
            <a:srgbClr val="FED003"/>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34" name="Google Shape;2239;p67">
            <a:extLst>
              <a:ext uri="{FF2B5EF4-FFF2-40B4-BE49-F238E27FC236}">
                <a16:creationId xmlns:a16="http://schemas.microsoft.com/office/drawing/2014/main" id="{6CF1606F-3A2B-AB2F-BC67-11A23FDC8904}"/>
              </a:ext>
            </a:extLst>
          </p:cNvPr>
          <p:cNvSpPr/>
          <p:nvPr userDrawn="1"/>
        </p:nvSpPr>
        <p:spPr>
          <a:xfrm>
            <a:off x="1628384" y="1839815"/>
            <a:ext cx="542448" cy="242290"/>
          </a:xfrm>
          <a:prstGeom prst="rect">
            <a:avLst/>
          </a:prstGeom>
          <a:solidFill>
            <a:srgbClr val="ED6157"/>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35" name="Google Shape;2240;p67">
            <a:extLst>
              <a:ext uri="{FF2B5EF4-FFF2-40B4-BE49-F238E27FC236}">
                <a16:creationId xmlns:a16="http://schemas.microsoft.com/office/drawing/2014/main" id="{2FA0479D-97E5-39A7-2C0B-EC73ED21E875}"/>
              </a:ext>
            </a:extLst>
          </p:cNvPr>
          <p:cNvSpPr/>
          <p:nvPr userDrawn="1"/>
        </p:nvSpPr>
        <p:spPr>
          <a:xfrm>
            <a:off x="3402148" y="2114323"/>
            <a:ext cx="542448" cy="228277"/>
          </a:xfrm>
          <a:prstGeom prst="rect">
            <a:avLst/>
          </a:prstGeom>
          <a:solidFill>
            <a:srgbClr val="D8DF5C"/>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36" name="Google Shape;2241;p67">
            <a:extLst>
              <a:ext uri="{FF2B5EF4-FFF2-40B4-BE49-F238E27FC236}">
                <a16:creationId xmlns:a16="http://schemas.microsoft.com/office/drawing/2014/main" id="{AC109FE2-1F78-4FA7-EEFD-865D137A9E45}"/>
              </a:ext>
            </a:extLst>
          </p:cNvPr>
          <p:cNvSpPr/>
          <p:nvPr userDrawn="1"/>
        </p:nvSpPr>
        <p:spPr>
          <a:xfrm>
            <a:off x="439117" y="2114323"/>
            <a:ext cx="542448" cy="228277"/>
          </a:xfrm>
          <a:prstGeom prst="rect">
            <a:avLst/>
          </a:prstGeom>
          <a:solidFill>
            <a:srgbClr val="7765A9"/>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37" name="Google Shape;2242;p67">
            <a:extLst>
              <a:ext uri="{FF2B5EF4-FFF2-40B4-BE49-F238E27FC236}">
                <a16:creationId xmlns:a16="http://schemas.microsoft.com/office/drawing/2014/main" id="{D1068796-1CC2-75B8-E861-CF3B7171168B}"/>
              </a:ext>
            </a:extLst>
          </p:cNvPr>
          <p:cNvSpPr/>
          <p:nvPr userDrawn="1"/>
        </p:nvSpPr>
        <p:spPr>
          <a:xfrm>
            <a:off x="1029496" y="2114323"/>
            <a:ext cx="542448" cy="228277"/>
          </a:xfrm>
          <a:prstGeom prst="rect">
            <a:avLst/>
          </a:prstGeom>
          <a:solidFill>
            <a:srgbClr val="D1639B"/>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38" name="Google Shape;2243;p67">
            <a:extLst>
              <a:ext uri="{FF2B5EF4-FFF2-40B4-BE49-F238E27FC236}">
                <a16:creationId xmlns:a16="http://schemas.microsoft.com/office/drawing/2014/main" id="{8C14C614-A938-AA3C-8DAA-C5E4E16EF2D6}"/>
              </a:ext>
            </a:extLst>
          </p:cNvPr>
          <p:cNvSpPr/>
          <p:nvPr userDrawn="1"/>
        </p:nvSpPr>
        <p:spPr>
          <a:xfrm>
            <a:off x="2225038" y="2114323"/>
            <a:ext cx="542448" cy="228277"/>
          </a:xfrm>
          <a:prstGeom prst="rect">
            <a:avLst/>
          </a:prstGeom>
          <a:solidFill>
            <a:srgbClr val="F8A93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39" name="Google Shape;2244;p67">
            <a:extLst>
              <a:ext uri="{FF2B5EF4-FFF2-40B4-BE49-F238E27FC236}">
                <a16:creationId xmlns:a16="http://schemas.microsoft.com/office/drawing/2014/main" id="{5A8B1B58-4473-0664-BEF9-18A9019F20FB}"/>
              </a:ext>
            </a:extLst>
          </p:cNvPr>
          <p:cNvSpPr/>
          <p:nvPr userDrawn="1"/>
        </p:nvSpPr>
        <p:spPr>
          <a:xfrm>
            <a:off x="2822566" y="2114323"/>
            <a:ext cx="542448" cy="228277"/>
          </a:xfrm>
          <a:prstGeom prst="rect">
            <a:avLst/>
          </a:prstGeom>
          <a:solidFill>
            <a:srgbClr val="FED003"/>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40" name="Google Shape;2245;p67">
            <a:extLst>
              <a:ext uri="{FF2B5EF4-FFF2-40B4-BE49-F238E27FC236}">
                <a16:creationId xmlns:a16="http://schemas.microsoft.com/office/drawing/2014/main" id="{DD17ADBF-AA6C-AACC-81EB-5BE6F5766FE7}"/>
              </a:ext>
            </a:extLst>
          </p:cNvPr>
          <p:cNvSpPr/>
          <p:nvPr userDrawn="1"/>
        </p:nvSpPr>
        <p:spPr>
          <a:xfrm>
            <a:off x="1628384" y="2114323"/>
            <a:ext cx="542448" cy="228277"/>
          </a:xfrm>
          <a:prstGeom prst="rect">
            <a:avLst/>
          </a:prstGeom>
          <a:solidFill>
            <a:srgbClr val="ED6157"/>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41" name="Google Shape;2246;p67">
            <a:extLst>
              <a:ext uri="{FF2B5EF4-FFF2-40B4-BE49-F238E27FC236}">
                <a16:creationId xmlns:a16="http://schemas.microsoft.com/office/drawing/2014/main" id="{D330D9C5-E2B1-7A92-D4C5-69EA4394C6DF}"/>
              </a:ext>
            </a:extLst>
          </p:cNvPr>
          <p:cNvSpPr/>
          <p:nvPr userDrawn="1"/>
        </p:nvSpPr>
        <p:spPr>
          <a:xfrm>
            <a:off x="3999677" y="2114323"/>
            <a:ext cx="542448" cy="228277"/>
          </a:xfrm>
          <a:prstGeom prst="rect">
            <a:avLst/>
          </a:prstGeom>
          <a:solidFill>
            <a:srgbClr val="23B2A5"/>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42" name="Google Shape;2247;p67">
            <a:extLst>
              <a:ext uri="{FF2B5EF4-FFF2-40B4-BE49-F238E27FC236}">
                <a16:creationId xmlns:a16="http://schemas.microsoft.com/office/drawing/2014/main" id="{4DA9539F-DAD4-694E-ACD4-AB11432D1DBE}"/>
              </a:ext>
            </a:extLst>
          </p:cNvPr>
          <p:cNvSpPr/>
          <p:nvPr userDrawn="1"/>
        </p:nvSpPr>
        <p:spPr>
          <a:xfrm>
            <a:off x="4585673" y="2374818"/>
            <a:ext cx="542448" cy="228277"/>
          </a:xfrm>
          <a:prstGeom prst="rect">
            <a:avLst/>
          </a:prstGeom>
          <a:solidFill>
            <a:schemeClr val="accent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43" name="Google Shape;2248;p67">
            <a:extLst>
              <a:ext uri="{FF2B5EF4-FFF2-40B4-BE49-F238E27FC236}">
                <a16:creationId xmlns:a16="http://schemas.microsoft.com/office/drawing/2014/main" id="{A969045F-4812-09AB-89CB-C054F4BDF5F9}"/>
              </a:ext>
            </a:extLst>
          </p:cNvPr>
          <p:cNvSpPr/>
          <p:nvPr userDrawn="1"/>
        </p:nvSpPr>
        <p:spPr>
          <a:xfrm>
            <a:off x="3402148" y="2374818"/>
            <a:ext cx="542448" cy="228277"/>
          </a:xfrm>
          <a:prstGeom prst="rect">
            <a:avLst/>
          </a:prstGeom>
          <a:solidFill>
            <a:srgbClr val="D8DF5C"/>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44" name="Google Shape;2249;p67">
            <a:extLst>
              <a:ext uri="{FF2B5EF4-FFF2-40B4-BE49-F238E27FC236}">
                <a16:creationId xmlns:a16="http://schemas.microsoft.com/office/drawing/2014/main" id="{ACA5D0CE-343C-2665-48D8-7EE32EE14974}"/>
              </a:ext>
            </a:extLst>
          </p:cNvPr>
          <p:cNvSpPr/>
          <p:nvPr userDrawn="1"/>
        </p:nvSpPr>
        <p:spPr>
          <a:xfrm>
            <a:off x="439117" y="2374818"/>
            <a:ext cx="542448" cy="228277"/>
          </a:xfrm>
          <a:prstGeom prst="rect">
            <a:avLst/>
          </a:prstGeom>
          <a:solidFill>
            <a:srgbClr val="7765A9"/>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45" name="Google Shape;2250;p67">
            <a:extLst>
              <a:ext uri="{FF2B5EF4-FFF2-40B4-BE49-F238E27FC236}">
                <a16:creationId xmlns:a16="http://schemas.microsoft.com/office/drawing/2014/main" id="{C62A72F2-4B3B-3380-389A-644162C2E39E}"/>
              </a:ext>
            </a:extLst>
          </p:cNvPr>
          <p:cNvSpPr/>
          <p:nvPr userDrawn="1"/>
        </p:nvSpPr>
        <p:spPr>
          <a:xfrm>
            <a:off x="1029496" y="2374818"/>
            <a:ext cx="542448" cy="228277"/>
          </a:xfrm>
          <a:prstGeom prst="rect">
            <a:avLst/>
          </a:prstGeom>
          <a:solidFill>
            <a:srgbClr val="D1639B"/>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46" name="Google Shape;2251;p67">
            <a:extLst>
              <a:ext uri="{FF2B5EF4-FFF2-40B4-BE49-F238E27FC236}">
                <a16:creationId xmlns:a16="http://schemas.microsoft.com/office/drawing/2014/main" id="{D296A85C-6D5D-0E91-6478-1A70D8CBCB27}"/>
              </a:ext>
            </a:extLst>
          </p:cNvPr>
          <p:cNvSpPr/>
          <p:nvPr userDrawn="1"/>
        </p:nvSpPr>
        <p:spPr>
          <a:xfrm>
            <a:off x="2225038" y="2374818"/>
            <a:ext cx="542448" cy="228277"/>
          </a:xfrm>
          <a:prstGeom prst="rect">
            <a:avLst/>
          </a:prstGeom>
          <a:solidFill>
            <a:srgbClr val="F8A93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47" name="Google Shape;2252;p67">
            <a:extLst>
              <a:ext uri="{FF2B5EF4-FFF2-40B4-BE49-F238E27FC236}">
                <a16:creationId xmlns:a16="http://schemas.microsoft.com/office/drawing/2014/main" id="{8C7B053A-470F-0E7D-FFB4-06CA8D471674}"/>
              </a:ext>
            </a:extLst>
          </p:cNvPr>
          <p:cNvSpPr/>
          <p:nvPr userDrawn="1"/>
        </p:nvSpPr>
        <p:spPr>
          <a:xfrm>
            <a:off x="2822566" y="2374818"/>
            <a:ext cx="542448" cy="228277"/>
          </a:xfrm>
          <a:prstGeom prst="rect">
            <a:avLst/>
          </a:prstGeom>
          <a:solidFill>
            <a:srgbClr val="FED003"/>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48" name="Google Shape;2253;p67">
            <a:extLst>
              <a:ext uri="{FF2B5EF4-FFF2-40B4-BE49-F238E27FC236}">
                <a16:creationId xmlns:a16="http://schemas.microsoft.com/office/drawing/2014/main" id="{1BCE83D4-87AA-6B48-9A53-7A3C30929186}"/>
              </a:ext>
            </a:extLst>
          </p:cNvPr>
          <p:cNvSpPr/>
          <p:nvPr userDrawn="1"/>
        </p:nvSpPr>
        <p:spPr>
          <a:xfrm>
            <a:off x="1628384" y="2374818"/>
            <a:ext cx="542448" cy="228277"/>
          </a:xfrm>
          <a:prstGeom prst="rect">
            <a:avLst/>
          </a:prstGeom>
          <a:solidFill>
            <a:srgbClr val="ED6157"/>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49" name="Google Shape;2254;p67">
            <a:extLst>
              <a:ext uri="{FF2B5EF4-FFF2-40B4-BE49-F238E27FC236}">
                <a16:creationId xmlns:a16="http://schemas.microsoft.com/office/drawing/2014/main" id="{962C300A-B01A-2A67-74B6-639C383A55DD}"/>
              </a:ext>
            </a:extLst>
          </p:cNvPr>
          <p:cNvSpPr/>
          <p:nvPr userDrawn="1"/>
        </p:nvSpPr>
        <p:spPr>
          <a:xfrm>
            <a:off x="3999677" y="2374818"/>
            <a:ext cx="542448" cy="228277"/>
          </a:xfrm>
          <a:prstGeom prst="rect">
            <a:avLst/>
          </a:prstGeom>
          <a:solidFill>
            <a:srgbClr val="23B2A5"/>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50" name="Google Shape;2255;p67">
            <a:extLst>
              <a:ext uri="{FF2B5EF4-FFF2-40B4-BE49-F238E27FC236}">
                <a16:creationId xmlns:a16="http://schemas.microsoft.com/office/drawing/2014/main" id="{8C80AB02-7DEA-E71E-9DCD-7A98814F56DB}"/>
              </a:ext>
            </a:extLst>
          </p:cNvPr>
          <p:cNvSpPr/>
          <p:nvPr userDrawn="1"/>
        </p:nvSpPr>
        <p:spPr>
          <a:xfrm>
            <a:off x="5180685" y="2635313"/>
            <a:ext cx="542448" cy="228277"/>
          </a:xfrm>
          <a:prstGeom prst="rect">
            <a:avLst/>
          </a:prstGeom>
          <a:solidFill>
            <a:srgbClr val="4D6DB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51" name="Google Shape;2256;p67">
            <a:extLst>
              <a:ext uri="{FF2B5EF4-FFF2-40B4-BE49-F238E27FC236}">
                <a16:creationId xmlns:a16="http://schemas.microsoft.com/office/drawing/2014/main" id="{1283CD8C-C60F-14C2-65DD-3B6D918FD1DB}"/>
              </a:ext>
            </a:extLst>
          </p:cNvPr>
          <p:cNvSpPr/>
          <p:nvPr userDrawn="1"/>
        </p:nvSpPr>
        <p:spPr>
          <a:xfrm>
            <a:off x="4585673" y="2636447"/>
            <a:ext cx="542448" cy="228277"/>
          </a:xfrm>
          <a:prstGeom prst="rect">
            <a:avLst/>
          </a:prstGeom>
          <a:solidFill>
            <a:schemeClr val="accent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52" name="Google Shape;2257;p67">
            <a:extLst>
              <a:ext uri="{FF2B5EF4-FFF2-40B4-BE49-F238E27FC236}">
                <a16:creationId xmlns:a16="http://schemas.microsoft.com/office/drawing/2014/main" id="{EEABFE55-9826-3249-754E-5D7B187EA83F}"/>
              </a:ext>
            </a:extLst>
          </p:cNvPr>
          <p:cNvSpPr/>
          <p:nvPr userDrawn="1"/>
        </p:nvSpPr>
        <p:spPr>
          <a:xfrm>
            <a:off x="3402148" y="2640192"/>
            <a:ext cx="542448" cy="228277"/>
          </a:xfrm>
          <a:prstGeom prst="rect">
            <a:avLst/>
          </a:prstGeom>
          <a:solidFill>
            <a:srgbClr val="D8DF5C"/>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53" name="Google Shape;2258;p67">
            <a:extLst>
              <a:ext uri="{FF2B5EF4-FFF2-40B4-BE49-F238E27FC236}">
                <a16:creationId xmlns:a16="http://schemas.microsoft.com/office/drawing/2014/main" id="{BA2EB7DB-FC89-1598-A132-7556AF7CF477}"/>
              </a:ext>
            </a:extLst>
          </p:cNvPr>
          <p:cNvSpPr/>
          <p:nvPr userDrawn="1"/>
        </p:nvSpPr>
        <p:spPr>
          <a:xfrm>
            <a:off x="439117" y="2648389"/>
            <a:ext cx="542448" cy="228277"/>
          </a:xfrm>
          <a:prstGeom prst="rect">
            <a:avLst/>
          </a:prstGeom>
          <a:solidFill>
            <a:srgbClr val="7765A9"/>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54" name="Google Shape;2259;p67">
            <a:extLst>
              <a:ext uri="{FF2B5EF4-FFF2-40B4-BE49-F238E27FC236}">
                <a16:creationId xmlns:a16="http://schemas.microsoft.com/office/drawing/2014/main" id="{93D9C36F-54C1-DC5C-5C3D-6540350F7D39}"/>
              </a:ext>
            </a:extLst>
          </p:cNvPr>
          <p:cNvSpPr/>
          <p:nvPr userDrawn="1"/>
        </p:nvSpPr>
        <p:spPr>
          <a:xfrm>
            <a:off x="1029496" y="2648389"/>
            <a:ext cx="542448" cy="228277"/>
          </a:xfrm>
          <a:prstGeom prst="rect">
            <a:avLst/>
          </a:prstGeom>
          <a:solidFill>
            <a:srgbClr val="D1639B"/>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55" name="Google Shape;2260;p67">
            <a:extLst>
              <a:ext uri="{FF2B5EF4-FFF2-40B4-BE49-F238E27FC236}">
                <a16:creationId xmlns:a16="http://schemas.microsoft.com/office/drawing/2014/main" id="{8ADE6CE4-EAC5-242F-872D-CA57112DD69C}"/>
              </a:ext>
            </a:extLst>
          </p:cNvPr>
          <p:cNvSpPr/>
          <p:nvPr userDrawn="1"/>
        </p:nvSpPr>
        <p:spPr>
          <a:xfrm>
            <a:off x="2225038" y="2648389"/>
            <a:ext cx="542448" cy="228277"/>
          </a:xfrm>
          <a:prstGeom prst="rect">
            <a:avLst/>
          </a:prstGeom>
          <a:solidFill>
            <a:srgbClr val="F8A93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56" name="Google Shape;2261;p67">
            <a:extLst>
              <a:ext uri="{FF2B5EF4-FFF2-40B4-BE49-F238E27FC236}">
                <a16:creationId xmlns:a16="http://schemas.microsoft.com/office/drawing/2014/main" id="{059C39B4-CB28-D7B6-4A0F-B173D0668727}"/>
              </a:ext>
            </a:extLst>
          </p:cNvPr>
          <p:cNvSpPr/>
          <p:nvPr userDrawn="1"/>
        </p:nvSpPr>
        <p:spPr>
          <a:xfrm>
            <a:off x="2822566" y="2648389"/>
            <a:ext cx="542448" cy="228277"/>
          </a:xfrm>
          <a:prstGeom prst="rect">
            <a:avLst/>
          </a:prstGeom>
          <a:solidFill>
            <a:srgbClr val="FED003"/>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57" name="Google Shape;2262;p67">
            <a:extLst>
              <a:ext uri="{FF2B5EF4-FFF2-40B4-BE49-F238E27FC236}">
                <a16:creationId xmlns:a16="http://schemas.microsoft.com/office/drawing/2014/main" id="{B01EEAA4-4D66-90E3-DE58-89CAEBD6AA05}"/>
              </a:ext>
            </a:extLst>
          </p:cNvPr>
          <p:cNvSpPr/>
          <p:nvPr userDrawn="1"/>
        </p:nvSpPr>
        <p:spPr>
          <a:xfrm>
            <a:off x="1628384" y="2648389"/>
            <a:ext cx="542448" cy="228277"/>
          </a:xfrm>
          <a:prstGeom prst="rect">
            <a:avLst/>
          </a:prstGeom>
          <a:solidFill>
            <a:srgbClr val="ED6157"/>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58" name="Google Shape;2263;p67">
            <a:extLst>
              <a:ext uri="{FF2B5EF4-FFF2-40B4-BE49-F238E27FC236}">
                <a16:creationId xmlns:a16="http://schemas.microsoft.com/office/drawing/2014/main" id="{39FDBD19-B487-C60F-39CE-7002B588C807}"/>
              </a:ext>
            </a:extLst>
          </p:cNvPr>
          <p:cNvSpPr/>
          <p:nvPr userDrawn="1"/>
        </p:nvSpPr>
        <p:spPr>
          <a:xfrm>
            <a:off x="3999677" y="2640192"/>
            <a:ext cx="542448" cy="228277"/>
          </a:xfrm>
          <a:prstGeom prst="rect">
            <a:avLst/>
          </a:prstGeom>
          <a:solidFill>
            <a:srgbClr val="23B2A5"/>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59" name="Google Shape;2264;p67">
            <a:extLst>
              <a:ext uri="{FF2B5EF4-FFF2-40B4-BE49-F238E27FC236}">
                <a16:creationId xmlns:a16="http://schemas.microsoft.com/office/drawing/2014/main" id="{FBC369AD-BC03-F109-32ED-0EAAC3D086B0}"/>
              </a:ext>
            </a:extLst>
          </p:cNvPr>
          <p:cNvSpPr/>
          <p:nvPr userDrawn="1"/>
        </p:nvSpPr>
        <p:spPr>
          <a:xfrm>
            <a:off x="5774244" y="2908884"/>
            <a:ext cx="542448" cy="228277"/>
          </a:xfrm>
          <a:prstGeom prst="rect">
            <a:avLst/>
          </a:prstGeom>
          <a:solidFill>
            <a:srgbClr val="4051A0"/>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60" name="Google Shape;2265;p67">
            <a:extLst>
              <a:ext uri="{FF2B5EF4-FFF2-40B4-BE49-F238E27FC236}">
                <a16:creationId xmlns:a16="http://schemas.microsoft.com/office/drawing/2014/main" id="{3040F306-4BD9-7F58-0F4F-6B0F69325975}"/>
              </a:ext>
            </a:extLst>
          </p:cNvPr>
          <p:cNvSpPr/>
          <p:nvPr userDrawn="1"/>
        </p:nvSpPr>
        <p:spPr>
          <a:xfrm>
            <a:off x="4585673" y="2908884"/>
            <a:ext cx="542448" cy="228277"/>
          </a:xfrm>
          <a:prstGeom prst="rect">
            <a:avLst/>
          </a:prstGeom>
          <a:solidFill>
            <a:schemeClr val="accent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61" name="Google Shape;2266;p67">
            <a:extLst>
              <a:ext uri="{FF2B5EF4-FFF2-40B4-BE49-F238E27FC236}">
                <a16:creationId xmlns:a16="http://schemas.microsoft.com/office/drawing/2014/main" id="{7C88E332-B396-A428-7D0C-712968F13C12}"/>
              </a:ext>
            </a:extLst>
          </p:cNvPr>
          <p:cNvSpPr/>
          <p:nvPr userDrawn="1"/>
        </p:nvSpPr>
        <p:spPr>
          <a:xfrm>
            <a:off x="3402148" y="2908884"/>
            <a:ext cx="542448" cy="228277"/>
          </a:xfrm>
          <a:prstGeom prst="rect">
            <a:avLst/>
          </a:prstGeom>
          <a:solidFill>
            <a:srgbClr val="D8DF5C"/>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62" name="Google Shape;2267;p67">
            <a:extLst>
              <a:ext uri="{FF2B5EF4-FFF2-40B4-BE49-F238E27FC236}">
                <a16:creationId xmlns:a16="http://schemas.microsoft.com/office/drawing/2014/main" id="{3FEB711D-F8B0-B3D1-BC77-566F81C709A5}"/>
              </a:ext>
            </a:extLst>
          </p:cNvPr>
          <p:cNvSpPr/>
          <p:nvPr userDrawn="1"/>
        </p:nvSpPr>
        <p:spPr>
          <a:xfrm>
            <a:off x="439117" y="2908884"/>
            <a:ext cx="542448" cy="228277"/>
          </a:xfrm>
          <a:prstGeom prst="rect">
            <a:avLst/>
          </a:prstGeom>
          <a:solidFill>
            <a:srgbClr val="7765A9"/>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63" name="Google Shape;2268;p67">
            <a:extLst>
              <a:ext uri="{FF2B5EF4-FFF2-40B4-BE49-F238E27FC236}">
                <a16:creationId xmlns:a16="http://schemas.microsoft.com/office/drawing/2014/main" id="{87E6F4AC-5C5A-6D44-A0E3-11AAD0B71D10}"/>
              </a:ext>
            </a:extLst>
          </p:cNvPr>
          <p:cNvSpPr/>
          <p:nvPr userDrawn="1"/>
        </p:nvSpPr>
        <p:spPr>
          <a:xfrm>
            <a:off x="1029496" y="2908884"/>
            <a:ext cx="542448" cy="228277"/>
          </a:xfrm>
          <a:prstGeom prst="rect">
            <a:avLst/>
          </a:prstGeom>
          <a:solidFill>
            <a:srgbClr val="D1639B"/>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64" name="Google Shape;2269;p67">
            <a:extLst>
              <a:ext uri="{FF2B5EF4-FFF2-40B4-BE49-F238E27FC236}">
                <a16:creationId xmlns:a16="http://schemas.microsoft.com/office/drawing/2014/main" id="{35B7C0F5-A857-0CF8-F0D6-136C090EA1C7}"/>
              </a:ext>
            </a:extLst>
          </p:cNvPr>
          <p:cNvSpPr/>
          <p:nvPr userDrawn="1"/>
        </p:nvSpPr>
        <p:spPr>
          <a:xfrm>
            <a:off x="2225038" y="2908884"/>
            <a:ext cx="542448" cy="228277"/>
          </a:xfrm>
          <a:prstGeom prst="rect">
            <a:avLst/>
          </a:prstGeom>
          <a:solidFill>
            <a:srgbClr val="F8A93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65" name="Google Shape;2270;p67">
            <a:extLst>
              <a:ext uri="{FF2B5EF4-FFF2-40B4-BE49-F238E27FC236}">
                <a16:creationId xmlns:a16="http://schemas.microsoft.com/office/drawing/2014/main" id="{3FA80344-4CD8-0B24-32F8-EA341AD080CF}"/>
              </a:ext>
            </a:extLst>
          </p:cNvPr>
          <p:cNvSpPr/>
          <p:nvPr userDrawn="1"/>
        </p:nvSpPr>
        <p:spPr>
          <a:xfrm>
            <a:off x="2822566" y="2908884"/>
            <a:ext cx="542448" cy="228277"/>
          </a:xfrm>
          <a:prstGeom prst="rect">
            <a:avLst/>
          </a:prstGeom>
          <a:solidFill>
            <a:srgbClr val="FED003"/>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66" name="Google Shape;2271;p67">
            <a:extLst>
              <a:ext uri="{FF2B5EF4-FFF2-40B4-BE49-F238E27FC236}">
                <a16:creationId xmlns:a16="http://schemas.microsoft.com/office/drawing/2014/main" id="{BC6130A1-985B-8D23-5FF9-4837D78007F6}"/>
              </a:ext>
            </a:extLst>
          </p:cNvPr>
          <p:cNvSpPr/>
          <p:nvPr userDrawn="1"/>
        </p:nvSpPr>
        <p:spPr>
          <a:xfrm>
            <a:off x="1628384" y="2908884"/>
            <a:ext cx="542448" cy="228277"/>
          </a:xfrm>
          <a:prstGeom prst="rect">
            <a:avLst/>
          </a:prstGeom>
          <a:solidFill>
            <a:srgbClr val="ED6157"/>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67" name="Google Shape;2272;p67">
            <a:extLst>
              <a:ext uri="{FF2B5EF4-FFF2-40B4-BE49-F238E27FC236}">
                <a16:creationId xmlns:a16="http://schemas.microsoft.com/office/drawing/2014/main" id="{D4FDF0AA-F542-0879-D6EC-D3C7373F4D27}"/>
              </a:ext>
            </a:extLst>
          </p:cNvPr>
          <p:cNvSpPr/>
          <p:nvPr userDrawn="1"/>
        </p:nvSpPr>
        <p:spPr>
          <a:xfrm>
            <a:off x="3999677" y="2908884"/>
            <a:ext cx="542448" cy="228277"/>
          </a:xfrm>
          <a:prstGeom prst="rect">
            <a:avLst/>
          </a:prstGeom>
          <a:solidFill>
            <a:srgbClr val="23B2A5"/>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68" name="Google Shape;2273;p67">
            <a:extLst>
              <a:ext uri="{FF2B5EF4-FFF2-40B4-BE49-F238E27FC236}">
                <a16:creationId xmlns:a16="http://schemas.microsoft.com/office/drawing/2014/main" id="{99D1BAE0-EC65-E274-9421-02E39C330BA5}"/>
              </a:ext>
            </a:extLst>
          </p:cNvPr>
          <p:cNvSpPr/>
          <p:nvPr userDrawn="1"/>
        </p:nvSpPr>
        <p:spPr>
          <a:xfrm>
            <a:off x="5180685" y="2908884"/>
            <a:ext cx="542448" cy="228277"/>
          </a:xfrm>
          <a:prstGeom prst="rect">
            <a:avLst/>
          </a:prstGeom>
          <a:solidFill>
            <a:srgbClr val="4D6DB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69" name="Google Shape;2274;p67">
            <a:extLst>
              <a:ext uri="{FF2B5EF4-FFF2-40B4-BE49-F238E27FC236}">
                <a16:creationId xmlns:a16="http://schemas.microsoft.com/office/drawing/2014/main" id="{3C2C767A-A149-8B6D-B74D-6CDFC49ABE01}"/>
              </a:ext>
            </a:extLst>
          </p:cNvPr>
          <p:cNvSpPr/>
          <p:nvPr userDrawn="1"/>
        </p:nvSpPr>
        <p:spPr>
          <a:xfrm>
            <a:off x="5774244" y="3169379"/>
            <a:ext cx="542448" cy="228277"/>
          </a:xfrm>
          <a:prstGeom prst="rect">
            <a:avLst/>
          </a:prstGeom>
          <a:solidFill>
            <a:srgbClr val="4051A0"/>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70" name="Google Shape;2275;p67">
            <a:extLst>
              <a:ext uri="{FF2B5EF4-FFF2-40B4-BE49-F238E27FC236}">
                <a16:creationId xmlns:a16="http://schemas.microsoft.com/office/drawing/2014/main" id="{2E8B26B9-7457-2C57-8B0D-FB3BC9933C97}"/>
              </a:ext>
            </a:extLst>
          </p:cNvPr>
          <p:cNvSpPr/>
          <p:nvPr userDrawn="1"/>
        </p:nvSpPr>
        <p:spPr>
          <a:xfrm>
            <a:off x="4585673" y="3169379"/>
            <a:ext cx="542448" cy="228277"/>
          </a:xfrm>
          <a:prstGeom prst="rect">
            <a:avLst/>
          </a:prstGeom>
          <a:solidFill>
            <a:schemeClr val="accent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71" name="Google Shape;2276;p67">
            <a:extLst>
              <a:ext uri="{FF2B5EF4-FFF2-40B4-BE49-F238E27FC236}">
                <a16:creationId xmlns:a16="http://schemas.microsoft.com/office/drawing/2014/main" id="{3D0D683C-723C-F328-A7E1-3BE0E5150B87}"/>
              </a:ext>
            </a:extLst>
          </p:cNvPr>
          <p:cNvSpPr/>
          <p:nvPr userDrawn="1"/>
        </p:nvSpPr>
        <p:spPr>
          <a:xfrm>
            <a:off x="3402148" y="3169379"/>
            <a:ext cx="542448" cy="228277"/>
          </a:xfrm>
          <a:prstGeom prst="rect">
            <a:avLst/>
          </a:prstGeom>
          <a:solidFill>
            <a:srgbClr val="D8DF5C"/>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72" name="Google Shape;2277;p67">
            <a:extLst>
              <a:ext uri="{FF2B5EF4-FFF2-40B4-BE49-F238E27FC236}">
                <a16:creationId xmlns:a16="http://schemas.microsoft.com/office/drawing/2014/main" id="{C19DCDB1-E538-A923-58A3-308BC79F165E}"/>
              </a:ext>
            </a:extLst>
          </p:cNvPr>
          <p:cNvSpPr/>
          <p:nvPr userDrawn="1"/>
        </p:nvSpPr>
        <p:spPr>
          <a:xfrm>
            <a:off x="439117" y="3169379"/>
            <a:ext cx="542448" cy="228277"/>
          </a:xfrm>
          <a:prstGeom prst="rect">
            <a:avLst/>
          </a:prstGeom>
          <a:solidFill>
            <a:srgbClr val="7765A9"/>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73" name="Google Shape;2278;p67">
            <a:extLst>
              <a:ext uri="{FF2B5EF4-FFF2-40B4-BE49-F238E27FC236}">
                <a16:creationId xmlns:a16="http://schemas.microsoft.com/office/drawing/2014/main" id="{9E8F420D-EE5A-D0F1-6C87-3F2B4C518E97}"/>
              </a:ext>
            </a:extLst>
          </p:cNvPr>
          <p:cNvSpPr/>
          <p:nvPr userDrawn="1"/>
        </p:nvSpPr>
        <p:spPr>
          <a:xfrm>
            <a:off x="1029496" y="3169379"/>
            <a:ext cx="542448" cy="228277"/>
          </a:xfrm>
          <a:prstGeom prst="rect">
            <a:avLst/>
          </a:prstGeom>
          <a:solidFill>
            <a:srgbClr val="D1639B"/>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74" name="Google Shape;2279;p67">
            <a:extLst>
              <a:ext uri="{FF2B5EF4-FFF2-40B4-BE49-F238E27FC236}">
                <a16:creationId xmlns:a16="http://schemas.microsoft.com/office/drawing/2014/main" id="{5FFE5452-5984-20D1-A38A-24B4B022D811}"/>
              </a:ext>
            </a:extLst>
          </p:cNvPr>
          <p:cNvSpPr/>
          <p:nvPr userDrawn="1"/>
        </p:nvSpPr>
        <p:spPr>
          <a:xfrm>
            <a:off x="2225038" y="3169379"/>
            <a:ext cx="542448" cy="228277"/>
          </a:xfrm>
          <a:prstGeom prst="rect">
            <a:avLst/>
          </a:prstGeom>
          <a:solidFill>
            <a:srgbClr val="F8A93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75" name="Google Shape;2280;p67">
            <a:extLst>
              <a:ext uri="{FF2B5EF4-FFF2-40B4-BE49-F238E27FC236}">
                <a16:creationId xmlns:a16="http://schemas.microsoft.com/office/drawing/2014/main" id="{269EE82A-3A17-72A5-6366-ADDA2ABC0B46}"/>
              </a:ext>
            </a:extLst>
          </p:cNvPr>
          <p:cNvSpPr/>
          <p:nvPr userDrawn="1"/>
        </p:nvSpPr>
        <p:spPr>
          <a:xfrm>
            <a:off x="2822566" y="3169379"/>
            <a:ext cx="542448" cy="228277"/>
          </a:xfrm>
          <a:prstGeom prst="rect">
            <a:avLst/>
          </a:prstGeom>
          <a:solidFill>
            <a:srgbClr val="FED003"/>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76" name="Google Shape;2281;p67">
            <a:extLst>
              <a:ext uri="{FF2B5EF4-FFF2-40B4-BE49-F238E27FC236}">
                <a16:creationId xmlns:a16="http://schemas.microsoft.com/office/drawing/2014/main" id="{BA3CC752-13B3-881F-FD7E-F91E3306F48A}"/>
              </a:ext>
            </a:extLst>
          </p:cNvPr>
          <p:cNvSpPr/>
          <p:nvPr userDrawn="1"/>
        </p:nvSpPr>
        <p:spPr>
          <a:xfrm>
            <a:off x="1628384" y="3169379"/>
            <a:ext cx="542448" cy="228277"/>
          </a:xfrm>
          <a:prstGeom prst="rect">
            <a:avLst/>
          </a:prstGeom>
          <a:solidFill>
            <a:srgbClr val="ED6157"/>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77" name="Google Shape;2282;p67">
            <a:extLst>
              <a:ext uri="{FF2B5EF4-FFF2-40B4-BE49-F238E27FC236}">
                <a16:creationId xmlns:a16="http://schemas.microsoft.com/office/drawing/2014/main" id="{4D6DF6B1-874C-1FFD-01DC-E06B44A24594}"/>
              </a:ext>
            </a:extLst>
          </p:cNvPr>
          <p:cNvSpPr/>
          <p:nvPr userDrawn="1"/>
        </p:nvSpPr>
        <p:spPr>
          <a:xfrm>
            <a:off x="3999677" y="3169379"/>
            <a:ext cx="542448" cy="228277"/>
          </a:xfrm>
          <a:prstGeom prst="rect">
            <a:avLst/>
          </a:prstGeom>
          <a:solidFill>
            <a:srgbClr val="23B2A5"/>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78" name="Google Shape;2283;p67">
            <a:extLst>
              <a:ext uri="{FF2B5EF4-FFF2-40B4-BE49-F238E27FC236}">
                <a16:creationId xmlns:a16="http://schemas.microsoft.com/office/drawing/2014/main" id="{712DD968-F681-DE73-B87B-9DC48B0E2654}"/>
              </a:ext>
            </a:extLst>
          </p:cNvPr>
          <p:cNvSpPr/>
          <p:nvPr userDrawn="1"/>
        </p:nvSpPr>
        <p:spPr>
          <a:xfrm>
            <a:off x="5180685" y="3169379"/>
            <a:ext cx="542448" cy="228277"/>
          </a:xfrm>
          <a:prstGeom prst="rect">
            <a:avLst/>
          </a:prstGeom>
          <a:solidFill>
            <a:srgbClr val="4D6DB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79" name="Google Shape;2284;p67">
            <a:extLst>
              <a:ext uri="{FF2B5EF4-FFF2-40B4-BE49-F238E27FC236}">
                <a16:creationId xmlns:a16="http://schemas.microsoft.com/office/drawing/2014/main" id="{C515E220-9C06-006C-79BD-91DBBDC49BAD}"/>
              </a:ext>
            </a:extLst>
          </p:cNvPr>
          <p:cNvSpPr/>
          <p:nvPr userDrawn="1"/>
        </p:nvSpPr>
        <p:spPr>
          <a:xfrm>
            <a:off x="6369255" y="3169379"/>
            <a:ext cx="542448" cy="228277"/>
          </a:xfrm>
          <a:prstGeom prst="rect">
            <a:avLst/>
          </a:prstGeom>
          <a:solidFill>
            <a:srgbClr val="323970"/>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80" name="Google Shape;2285;p67">
            <a:extLst>
              <a:ext uri="{FF2B5EF4-FFF2-40B4-BE49-F238E27FC236}">
                <a16:creationId xmlns:a16="http://schemas.microsoft.com/office/drawing/2014/main" id="{B29EA5BF-0166-1FF2-DBEE-0C1C7F7AACA6}"/>
              </a:ext>
            </a:extLst>
          </p:cNvPr>
          <p:cNvSpPr/>
          <p:nvPr userDrawn="1"/>
        </p:nvSpPr>
        <p:spPr>
          <a:xfrm>
            <a:off x="6369255" y="3429874"/>
            <a:ext cx="542448" cy="228277"/>
          </a:xfrm>
          <a:prstGeom prst="rect">
            <a:avLst/>
          </a:prstGeom>
          <a:solidFill>
            <a:srgbClr val="4051A0"/>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81" name="Google Shape;2286;p67">
            <a:extLst>
              <a:ext uri="{FF2B5EF4-FFF2-40B4-BE49-F238E27FC236}">
                <a16:creationId xmlns:a16="http://schemas.microsoft.com/office/drawing/2014/main" id="{73699E38-AE2B-0CE2-EF0A-5FC7D9D19DF5}"/>
              </a:ext>
            </a:extLst>
          </p:cNvPr>
          <p:cNvSpPr/>
          <p:nvPr userDrawn="1"/>
        </p:nvSpPr>
        <p:spPr>
          <a:xfrm>
            <a:off x="5180685" y="3429874"/>
            <a:ext cx="542448" cy="228277"/>
          </a:xfrm>
          <a:prstGeom prst="rect">
            <a:avLst/>
          </a:prstGeom>
          <a:solidFill>
            <a:schemeClr val="accent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82" name="Google Shape;2287;p67">
            <a:extLst>
              <a:ext uri="{FF2B5EF4-FFF2-40B4-BE49-F238E27FC236}">
                <a16:creationId xmlns:a16="http://schemas.microsoft.com/office/drawing/2014/main" id="{B4EE6AFA-10B2-B839-F43A-4C33EFCF5E22}"/>
              </a:ext>
            </a:extLst>
          </p:cNvPr>
          <p:cNvSpPr/>
          <p:nvPr userDrawn="1"/>
        </p:nvSpPr>
        <p:spPr>
          <a:xfrm>
            <a:off x="3999677" y="3429874"/>
            <a:ext cx="542448" cy="228277"/>
          </a:xfrm>
          <a:prstGeom prst="rect">
            <a:avLst/>
          </a:prstGeom>
          <a:solidFill>
            <a:srgbClr val="D8DF5C"/>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83" name="Google Shape;2288;p67">
            <a:extLst>
              <a:ext uri="{FF2B5EF4-FFF2-40B4-BE49-F238E27FC236}">
                <a16:creationId xmlns:a16="http://schemas.microsoft.com/office/drawing/2014/main" id="{638E508A-EB3E-DFF7-E7E5-CE46C797CBB9}"/>
              </a:ext>
            </a:extLst>
          </p:cNvPr>
          <p:cNvSpPr/>
          <p:nvPr userDrawn="1"/>
        </p:nvSpPr>
        <p:spPr>
          <a:xfrm>
            <a:off x="439117" y="3429874"/>
            <a:ext cx="542448" cy="228277"/>
          </a:xfrm>
          <a:prstGeom prst="rect">
            <a:avLst/>
          </a:prstGeom>
          <a:solidFill>
            <a:srgbClr val="7765A9"/>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84" name="Google Shape;2289;p67">
            <a:extLst>
              <a:ext uri="{FF2B5EF4-FFF2-40B4-BE49-F238E27FC236}">
                <a16:creationId xmlns:a16="http://schemas.microsoft.com/office/drawing/2014/main" id="{4A4E81F2-BEBE-FEEF-DAFD-E6FB39F38A47}"/>
              </a:ext>
            </a:extLst>
          </p:cNvPr>
          <p:cNvSpPr/>
          <p:nvPr userDrawn="1"/>
        </p:nvSpPr>
        <p:spPr>
          <a:xfrm>
            <a:off x="1628384" y="3429874"/>
            <a:ext cx="542448" cy="228277"/>
          </a:xfrm>
          <a:prstGeom prst="rect">
            <a:avLst/>
          </a:prstGeom>
          <a:solidFill>
            <a:srgbClr val="D1639B"/>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85" name="Google Shape;2290;p67">
            <a:extLst>
              <a:ext uri="{FF2B5EF4-FFF2-40B4-BE49-F238E27FC236}">
                <a16:creationId xmlns:a16="http://schemas.microsoft.com/office/drawing/2014/main" id="{13ABA863-1271-E1B8-2E81-5BD543C1C64D}"/>
              </a:ext>
            </a:extLst>
          </p:cNvPr>
          <p:cNvSpPr/>
          <p:nvPr userDrawn="1"/>
        </p:nvSpPr>
        <p:spPr>
          <a:xfrm>
            <a:off x="2822566" y="3429874"/>
            <a:ext cx="542448" cy="228277"/>
          </a:xfrm>
          <a:prstGeom prst="rect">
            <a:avLst/>
          </a:prstGeom>
          <a:solidFill>
            <a:srgbClr val="F8A93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86" name="Google Shape;2291;p67">
            <a:extLst>
              <a:ext uri="{FF2B5EF4-FFF2-40B4-BE49-F238E27FC236}">
                <a16:creationId xmlns:a16="http://schemas.microsoft.com/office/drawing/2014/main" id="{F6F5704A-2773-56D4-20A5-F971DE691912}"/>
              </a:ext>
            </a:extLst>
          </p:cNvPr>
          <p:cNvSpPr/>
          <p:nvPr userDrawn="1"/>
        </p:nvSpPr>
        <p:spPr>
          <a:xfrm>
            <a:off x="3402148" y="3429874"/>
            <a:ext cx="542448" cy="228277"/>
          </a:xfrm>
          <a:prstGeom prst="rect">
            <a:avLst/>
          </a:prstGeom>
          <a:solidFill>
            <a:srgbClr val="FED003"/>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87" name="Google Shape;2292;p67">
            <a:extLst>
              <a:ext uri="{FF2B5EF4-FFF2-40B4-BE49-F238E27FC236}">
                <a16:creationId xmlns:a16="http://schemas.microsoft.com/office/drawing/2014/main" id="{CFCABFE8-5462-07E7-7C4F-4ACB7B787564}"/>
              </a:ext>
            </a:extLst>
          </p:cNvPr>
          <p:cNvSpPr/>
          <p:nvPr userDrawn="1"/>
        </p:nvSpPr>
        <p:spPr>
          <a:xfrm>
            <a:off x="2225038" y="3429874"/>
            <a:ext cx="542448" cy="228277"/>
          </a:xfrm>
          <a:prstGeom prst="rect">
            <a:avLst/>
          </a:prstGeom>
          <a:solidFill>
            <a:srgbClr val="ED6157"/>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88" name="Google Shape;2293;p67">
            <a:extLst>
              <a:ext uri="{FF2B5EF4-FFF2-40B4-BE49-F238E27FC236}">
                <a16:creationId xmlns:a16="http://schemas.microsoft.com/office/drawing/2014/main" id="{C211D77A-5F75-5AB3-3F0B-EE1CA4F80FA9}"/>
              </a:ext>
            </a:extLst>
          </p:cNvPr>
          <p:cNvSpPr/>
          <p:nvPr userDrawn="1"/>
        </p:nvSpPr>
        <p:spPr>
          <a:xfrm>
            <a:off x="4585673" y="3429874"/>
            <a:ext cx="542448" cy="228277"/>
          </a:xfrm>
          <a:prstGeom prst="rect">
            <a:avLst/>
          </a:prstGeom>
          <a:solidFill>
            <a:srgbClr val="23B2A5"/>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89" name="Google Shape;2294;p67">
            <a:extLst>
              <a:ext uri="{FF2B5EF4-FFF2-40B4-BE49-F238E27FC236}">
                <a16:creationId xmlns:a16="http://schemas.microsoft.com/office/drawing/2014/main" id="{0DE88557-372D-F825-7A2A-1DC7EDDD6187}"/>
              </a:ext>
            </a:extLst>
          </p:cNvPr>
          <p:cNvSpPr/>
          <p:nvPr userDrawn="1"/>
        </p:nvSpPr>
        <p:spPr>
          <a:xfrm>
            <a:off x="5774244" y="3429874"/>
            <a:ext cx="542448" cy="228277"/>
          </a:xfrm>
          <a:prstGeom prst="rect">
            <a:avLst/>
          </a:prstGeom>
          <a:solidFill>
            <a:srgbClr val="4D6DB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90" name="Google Shape;2295;p67">
            <a:extLst>
              <a:ext uri="{FF2B5EF4-FFF2-40B4-BE49-F238E27FC236}">
                <a16:creationId xmlns:a16="http://schemas.microsoft.com/office/drawing/2014/main" id="{795DC16E-9FBB-B382-E660-5A6ACA6FC996}"/>
              </a:ext>
            </a:extLst>
          </p:cNvPr>
          <p:cNvSpPr/>
          <p:nvPr userDrawn="1"/>
        </p:nvSpPr>
        <p:spPr>
          <a:xfrm>
            <a:off x="6966257" y="3429874"/>
            <a:ext cx="542448" cy="228277"/>
          </a:xfrm>
          <a:prstGeom prst="rect">
            <a:avLst/>
          </a:prstGeom>
          <a:solidFill>
            <a:srgbClr val="323970"/>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91" name="Google Shape;2296;p67">
            <a:extLst>
              <a:ext uri="{FF2B5EF4-FFF2-40B4-BE49-F238E27FC236}">
                <a16:creationId xmlns:a16="http://schemas.microsoft.com/office/drawing/2014/main" id="{D953FDE8-0473-1C60-F385-FDD6B0F69601}"/>
              </a:ext>
            </a:extLst>
          </p:cNvPr>
          <p:cNvSpPr/>
          <p:nvPr userDrawn="1"/>
        </p:nvSpPr>
        <p:spPr>
          <a:xfrm>
            <a:off x="1029496" y="3429874"/>
            <a:ext cx="542448" cy="228277"/>
          </a:xfrm>
          <a:prstGeom prst="rect">
            <a:avLst/>
          </a:prstGeom>
          <a:solidFill>
            <a:srgbClr val="9B5BA0"/>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92" name="Google Shape;2297;p67">
            <a:extLst>
              <a:ext uri="{FF2B5EF4-FFF2-40B4-BE49-F238E27FC236}">
                <a16:creationId xmlns:a16="http://schemas.microsoft.com/office/drawing/2014/main" id="{6D111BC1-062F-51D6-4DCA-52FA1F9B9FC8}"/>
              </a:ext>
            </a:extLst>
          </p:cNvPr>
          <p:cNvSpPr/>
          <p:nvPr userDrawn="1"/>
        </p:nvSpPr>
        <p:spPr>
          <a:xfrm>
            <a:off x="6966257" y="3690369"/>
            <a:ext cx="542448" cy="228277"/>
          </a:xfrm>
          <a:prstGeom prst="rect">
            <a:avLst/>
          </a:prstGeom>
          <a:solidFill>
            <a:srgbClr val="4051A0"/>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93" name="Google Shape;2298;p67">
            <a:extLst>
              <a:ext uri="{FF2B5EF4-FFF2-40B4-BE49-F238E27FC236}">
                <a16:creationId xmlns:a16="http://schemas.microsoft.com/office/drawing/2014/main" id="{F19CAB6C-854F-A3F2-89FB-E88077484273}"/>
              </a:ext>
            </a:extLst>
          </p:cNvPr>
          <p:cNvSpPr/>
          <p:nvPr userDrawn="1"/>
        </p:nvSpPr>
        <p:spPr>
          <a:xfrm>
            <a:off x="5774244" y="3690369"/>
            <a:ext cx="542448" cy="228277"/>
          </a:xfrm>
          <a:prstGeom prst="rect">
            <a:avLst/>
          </a:prstGeom>
          <a:solidFill>
            <a:schemeClr val="accent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94" name="Google Shape;2299;p67">
            <a:extLst>
              <a:ext uri="{FF2B5EF4-FFF2-40B4-BE49-F238E27FC236}">
                <a16:creationId xmlns:a16="http://schemas.microsoft.com/office/drawing/2014/main" id="{D09E6D7E-0396-E621-EB8B-3C5EA46D9060}"/>
              </a:ext>
            </a:extLst>
          </p:cNvPr>
          <p:cNvSpPr/>
          <p:nvPr userDrawn="1"/>
        </p:nvSpPr>
        <p:spPr>
          <a:xfrm>
            <a:off x="4585673" y="3690369"/>
            <a:ext cx="542448" cy="228277"/>
          </a:xfrm>
          <a:prstGeom prst="rect">
            <a:avLst/>
          </a:prstGeom>
          <a:solidFill>
            <a:srgbClr val="D8DF5C"/>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95" name="Google Shape;2300;p67">
            <a:extLst>
              <a:ext uri="{FF2B5EF4-FFF2-40B4-BE49-F238E27FC236}">
                <a16:creationId xmlns:a16="http://schemas.microsoft.com/office/drawing/2014/main" id="{B528236A-997D-12B0-24F6-47A7ECC58BA8}"/>
              </a:ext>
            </a:extLst>
          </p:cNvPr>
          <p:cNvSpPr/>
          <p:nvPr userDrawn="1"/>
        </p:nvSpPr>
        <p:spPr>
          <a:xfrm>
            <a:off x="439117" y="3690369"/>
            <a:ext cx="542448" cy="228277"/>
          </a:xfrm>
          <a:prstGeom prst="rect">
            <a:avLst/>
          </a:prstGeom>
          <a:solidFill>
            <a:srgbClr val="7765A9"/>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96" name="Google Shape;2301;p67">
            <a:extLst>
              <a:ext uri="{FF2B5EF4-FFF2-40B4-BE49-F238E27FC236}">
                <a16:creationId xmlns:a16="http://schemas.microsoft.com/office/drawing/2014/main" id="{A1C94580-E843-F5B0-4F22-7B7D2667B83C}"/>
              </a:ext>
            </a:extLst>
          </p:cNvPr>
          <p:cNvSpPr/>
          <p:nvPr userDrawn="1"/>
        </p:nvSpPr>
        <p:spPr>
          <a:xfrm>
            <a:off x="1628384" y="3690369"/>
            <a:ext cx="542448" cy="228277"/>
          </a:xfrm>
          <a:prstGeom prst="rect">
            <a:avLst/>
          </a:prstGeom>
          <a:solidFill>
            <a:srgbClr val="D1639B"/>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97" name="Google Shape;2302;p67">
            <a:extLst>
              <a:ext uri="{FF2B5EF4-FFF2-40B4-BE49-F238E27FC236}">
                <a16:creationId xmlns:a16="http://schemas.microsoft.com/office/drawing/2014/main" id="{291A17F5-2E35-A768-C56F-992B57BD35D6}"/>
              </a:ext>
            </a:extLst>
          </p:cNvPr>
          <p:cNvSpPr/>
          <p:nvPr userDrawn="1"/>
        </p:nvSpPr>
        <p:spPr>
          <a:xfrm>
            <a:off x="3402148" y="3690369"/>
            <a:ext cx="542448" cy="228277"/>
          </a:xfrm>
          <a:prstGeom prst="rect">
            <a:avLst/>
          </a:prstGeom>
          <a:solidFill>
            <a:srgbClr val="F8A93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98" name="Google Shape;2303;p67">
            <a:extLst>
              <a:ext uri="{FF2B5EF4-FFF2-40B4-BE49-F238E27FC236}">
                <a16:creationId xmlns:a16="http://schemas.microsoft.com/office/drawing/2014/main" id="{10555474-727B-4415-78E9-15876C396E07}"/>
              </a:ext>
            </a:extLst>
          </p:cNvPr>
          <p:cNvSpPr/>
          <p:nvPr userDrawn="1"/>
        </p:nvSpPr>
        <p:spPr>
          <a:xfrm>
            <a:off x="3999677" y="3690369"/>
            <a:ext cx="542448" cy="228277"/>
          </a:xfrm>
          <a:prstGeom prst="rect">
            <a:avLst/>
          </a:prstGeom>
          <a:solidFill>
            <a:srgbClr val="FED003"/>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99" name="Google Shape;2304;p67">
            <a:extLst>
              <a:ext uri="{FF2B5EF4-FFF2-40B4-BE49-F238E27FC236}">
                <a16:creationId xmlns:a16="http://schemas.microsoft.com/office/drawing/2014/main" id="{0EA17DD8-8EBD-30F6-DA6B-FF3B96765CF7}"/>
              </a:ext>
            </a:extLst>
          </p:cNvPr>
          <p:cNvSpPr/>
          <p:nvPr userDrawn="1"/>
        </p:nvSpPr>
        <p:spPr>
          <a:xfrm>
            <a:off x="2225038" y="3690369"/>
            <a:ext cx="542448" cy="228277"/>
          </a:xfrm>
          <a:prstGeom prst="rect">
            <a:avLst/>
          </a:prstGeom>
          <a:solidFill>
            <a:srgbClr val="ED6157"/>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00" name="Google Shape;2305;p67">
            <a:extLst>
              <a:ext uri="{FF2B5EF4-FFF2-40B4-BE49-F238E27FC236}">
                <a16:creationId xmlns:a16="http://schemas.microsoft.com/office/drawing/2014/main" id="{B58D88E2-89EA-452F-74C6-BA8A7DAC334D}"/>
              </a:ext>
            </a:extLst>
          </p:cNvPr>
          <p:cNvSpPr/>
          <p:nvPr userDrawn="1"/>
        </p:nvSpPr>
        <p:spPr>
          <a:xfrm>
            <a:off x="5180685" y="3690369"/>
            <a:ext cx="542448" cy="228277"/>
          </a:xfrm>
          <a:prstGeom prst="rect">
            <a:avLst/>
          </a:prstGeom>
          <a:solidFill>
            <a:srgbClr val="23B2A5"/>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01" name="Google Shape;2306;p67">
            <a:extLst>
              <a:ext uri="{FF2B5EF4-FFF2-40B4-BE49-F238E27FC236}">
                <a16:creationId xmlns:a16="http://schemas.microsoft.com/office/drawing/2014/main" id="{3C77E685-4061-01FA-C95B-A8E8FFC18459}"/>
              </a:ext>
            </a:extLst>
          </p:cNvPr>
          <p:cNvSpPr/>
          <p:nvPr userDrawn="1"/>
        </p:nvSpPr>
        <p:spPr>
          <a:xfrm>
            <a:off x="6369255" y="3690369"/>
            <a:ext cx="542448" cy="228277"/>
          </a:xfrm>
          <a:prstGeom prst="rect">
            <a:avLst/>
          </a:prstGeom>
          <a:solidFill>
            <a:srgbClr val="4D6DB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02" name="Google Shape;2307;p67">
            <a:extLst>
              <a:ext uri="{FF2B5EF4-FFF2-40B4-BE49-F238E27FC236}">
                <a16:creationId xmlns:a16="http://schemas.microsoft.com/office/drawing/2014/main" id="{3E3A8599-361B-2CE8-CC72-6B05B90C3DB2}"/>
              </a:ext>
            </a:extLst>
          </p:cNvPr>
          <p:cNvSpPr/>
          <p:nvPr userDrawn="1"/>
        </p:nvSpPr>
        <p:spPr>
          <a:xfrm>
            <a:off x="7554485" y="3690369"/>
            <a:ext cx="542448" cy="228277"/>
          </a:xfrm>
          <a:prstGeom prst="rect">
            <a:avLst/>
          </a:prstGeom>
          <a:solidFill>
            <a:srgbClr val="323970"/>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03" name="Google Shape;2308;p67">
            <a:extLst>
              <a:ext uri="{FF2B5EF4-FFF2-40B4-BE49-F238E27FC236}">
                <a16:creationId xmlns:a16="http://schemas.microsoft.com/office/drawing/2014/main" id="{7C35AADA-2723-5A3D-E00A-C8F744D16FF4}"/>
              </a:ext>
            </a:extLst>
          </p:cNvPr>
          <p:cNvSpPr/>
          <p:nvPr userDrawn="1"/>
        </p:nvSpPr>
        <p:spPr>
          <a:xfrm>
            <a:off x="1029496" y="3690369"/>
            <a:ext cx="542448" cy="228277"/>
          </a:xfrm>
          <a:prstGeom prst="rect">
            <a:avLst/>
          </a:prstGeom>
          <a:solidFill>
            <a:srgbClr val="9B5BA0"/>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04" name="Google Shape;2309;p67">
            <a:extLst>
              <a:ext uri="{FF2B5EF4-FFF2-40B4-BE49-F238E27FC236}">
                <a16:creationId xmlns:a16="http://schemas.microsoft.com/office/drawing/2014/main" id="{4F81C165-AB80-A4F9-E102-4D1D2EBD645D}"/>
              </a:ext>
            </a:extLst>
          </p:cNvPr>
          <p:cNvSpPr/>
          <p:nvPr userDrawn="1"/>
        </p:nvSpPr>
        <p:spPr>
          <a:xfrm>
            <a:off x="2822566" y="3690369"/>
            <a:ext cx="542448" cy="228277"/>
          </a:xfrm>
          <a:prstGeom prst="rect">
            <a:avLst/>
          </a:prstGeom>
          <a:solidFill>
            <a:srgbClr val="F18653"/>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05" name="Google Shape;2310;p67">
            <a:extLst>
              <a:ext uri="{FF2B5EF4-FFF2-40B4-BE49-F238E27FC236}">
                <a16:creationId xmlns:a16="http://schemas.microsoft.com/office/drawing/2014/main" id="{61DE0061-4E79-442B-AE3F-5F8E938C5E29}"/>
              </a:ext>
            </a:extLst>
          </p:cNvPr>
          <p:cNvSpPr/>
          <p:nvPr userDrawn="1"/>
        </p:nvSpPr>
        <p:spPr>
          <a:xfrm>
            <a:off x="4585673" y="3950864"/>
            <a:ext cx="542448" cy="228277"/>
          </a:xfrm>
          <a:prstGeom prst="rect">
            <a:avLst/>
          </a:prstGeom>
          <a:solidFill>
            <a:srgbClr val="D8DF5C"/>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06" name="Google Shape;2311;p67">
            <a:extLst>
              <a:ext uri="{FF2B5EF4-FFF2-40B4-BE49-F238E27FC236}">
                <a16:creationId xmlns:a16="http://schemas.microsoft.com/office/drawing/2014/main" id="{00C449C5-F26A-4BA0-D6C9-61DF7CE0E1DF}"/>
              </a:ext>
            </a:extLst>
          </p:cNvPr>
          <p:cNvSpPr/>
          <p:nvPr userDrawn="1"/>
        </p:nvSpPr>
        <p:spPr>
          <a:xfrm>
            <a:off x="439117" y="3950864"/>
            <a:ext cx="542448" cy="228277"/>
          </a:xfrm>
          <a:prstGeom prst="rect">
            <a:avLst/>
          </a:prstGeom>
          <a:solidFill>
            <a:srgbClr val="7765A9"/>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07" name="Google Shape;2312;p67">
            <a:extLst>
              <a:ext uri="{FF2B5EF4-FFF2-40B4-BE49-F238E27FC236}">
                <a16:creationId xmlns:a16="http://schemas.microsoft.com/office/drawing/2014/main" id="{7BF0777A-13EE-FFCF-26AB-51C88A14FB49}"/>
              </a:ext>
            </a:extLst>
          </p:cNvPr>
          <p:cNvSpPr/>
          <p:nvPr userDrawn="1"/>
        </p:nvSpPr>
        <p:spPr>
          <a:xfrm>
            <a:off x="1628384" y="3950864"/>
            <a:ext cx="542448" cy="228277"/>
          </a:xfrm>
          <a:prstGeom prst="rect">
            <a:avLst/>
          </a:prstGeom>
          <a:solidFill>
            <a:srgbClr val="D1639B"/>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08" name="Google Shape;2313;p67">
            <a:extLst>
              <a:ext uri="{FF2B5EF4-FFF2-40B4-BE49-F238E27FC236}">
                <a16:creationId xmlns:a16="http://schemas.microsoft.com/office/drawing/2014/main" id="{3CA41747-1F51-2D4D-3BD6-52C55BE7A045}"/>
              </a:ext>
            </a:extLst>
          </p:cNvPr>
          <p:cNvSpPr/>
          <p:nvPr userDrawn="1"/>
        </p:nvSpPr>
        <p:spPr>
          <a:xfrm>
            <a:off x="3402148" y="3950864"/>
            <a:ext cx="542448" cy="228277"/>
          </a:xfrm>
          <a:prstGeom prst="rect">
            <a:avLst/>
          </a:prstGeom>
          <a:solidFill>
            <a:srgbClr val="F8A93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09" name="Google Shape;2314;p67">
            <a:extLst>
              <a:ext uri="{FF2B5EF4-FFF2-40B4-BE49-F238E27FC236}">
                <a16:creationId xmlns:a16="http://schemas.microsoft.com/office/drawing/2014/main" id="{74637825-6B92-8D82-D825-D2B780F2006A}"/>
              </a:ext>
            </a:extLst>
          </p:cNvPr>
          <p:cNvSpPr/>
          <p:nvPr userDrawn="1"/>
        </p:nvSpPr>
        <p:spPr>
          <a:xfrm>
            <a:off x="3999677" y="3950864"/>
            <a:ext cx="542448" cy="228277"/>
          </a:xfrm>
          <a:prstGeom prst="rect">
            <a:avLst/>
          </a:prstGeom>
          <a:solidFill>
            <a:srgbClr val="FED003"/>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10" name="Google Shape;2315;p67">
            <a:extLst>
              <a:ext uri="{FF2B5EF4-FFF2-40B4-BE49-F238E27FC236}">
                <a16:creationId xmlns:a16="http://schemas.microsoft.com/office/drawing/2014/main" id="{5AD5139E-0E67-E824-12B1-F776042652E8}"/>
              </a:ext>
            </a:extLst>
          </p:cNvPr>
          <p:cNvSpPr/>
          <p:nvPr userDrawn="1"/>
        </p:nvSpPr>
        <p:spPr>
          <a:xfrm>
            <a:off x="2225038" y="3950864"/>
            <a:ext cx="542448" cy="228277"/>
          </a:xfrm>
          <a:prstGeom prst="rect">
            <a:avLst/>
          </a:prstGeom>
          <a:solidFill>
            <a:srgbClr val="ED6157"/>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11" name="Google Shape;2316;p67">
            <a:extLst>
              <a:ext uri="{FF2B5EF4-FFF2-40B4-BE49-F238E27FC236}">
                <a16:creationId xmlns:a16="http://schemas.microsoft.com/office/drawing/2014/main" id="{4E22ACB4-2796-3824-12D3-63B588052785}"/>
              </a:ext>
            </a:extLst>
          </p:cNvPr>
          <p:cNvSpPr/>
          <p:nvPr userDrawn="1"/>
        </p:nvSpPr>
        <p:spPr>
          <a:xfrm>
            <a:off x="5180685" y="3950864"/>
            <a:ext cx="542448" cy="228277"/>
          </a:xfrm>
          <a:prstGeom prst="rect">
            <a:avLst/>
          </a:prstGeom>
          <a:solidFill>
            <a:srgbClr val="64B667"/>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12" name="Google Shape;2317;p67">
            <a:extLst>
              <a:ext uri="{FF2B5EF4-FFF2-40B4-BE49-F238E27FC236}">
                <a16:creationId xmlns:a16="http://schemas.microsoft.com/office/drawing/2014/main" id="{9ACB59A2-9858-57EF-B716-FCB841B6C700}"/>
              </a:ext>
            </a:extLst>
          </p:cNvPr>
          <p:cNvSpPr/>
          <p:nvPr userDrawn="1"/>
        </p:nvSpPr>
        <p:spPr>
          <a:xfrm>
            <a:off x="1029496" y="3950864"/>
            <a:ext cx="542448" cy="228277"/>
          </a:xfrm>
          <a:prstGeom prst="rect">
            <a:avLst/>
          </a:prstGeom>
          <a:solidFill>
            <a:srgbClr val="9B5BA0"/>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13" name="Google Shape;2318;p67">
            <a:extLst>
              <a:ext uri="{FF2B5EF4-FFF2-40B4-BE49-F238E27FC236}">
                <a16:creationId xmlns:a16="http://schemas.microsoft.com/office/drawing/2014/main" id="{B5AA59C0-6A83-4F2D-7547-B74DE9025226}"/>
              </a:ext>
            </a:extLst>
          </p:cNvPr>
          <p:cNvSpPr/>
          <p:nvPr userDrawn="1"/>
        </p:nvSpPr>
        <p:spPr>
          <a:xfrm>
            <a:off x="2822566" y="3950864"/>
            <a:ext cx="542448" cy="228277"/>
          </a:xfrm>
          <a:prstGeom prst="rect">
            <a:avLst/>
          </a:prstGeom>
          <a:solidFill>
            <a:srgbClr val="F18653"/>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14" name="Google Shape;2319;p67">
            <a:extLst>
              <a:ext uri="{FF2B5EF4-FFF2-40B4-BE49-F238E27FC236}">
                <a16:creationId xmlns:a16="http://schemas.microsoft.com/office/drawing/2014/main" id="{62F0627F-568F-9AD3-27DE-36F34582697F}"/>
              </a:ext>
            </a:extLst>
          </p:cNvPr>
          <p:cNvSpPr/>
          <p:nvPr userDrawn="1"/>
        </p:nvSpPr>
        <p:spPr>
          <a:xfrm>
            <a:off x="8145038" y="3950864"/>
            <a:ext cx="542448" cy="228277"/>
          </a:xfrm>
          <a:prstGeom prst="rect">
            <a:avLst/>
          </a:prstGeom>
          <a:solidFill>
            <a:srgbClr val="323970"/>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15" name="Google Shape;2320;p67">
            <a:extLst>
              <a:ext uri="{FF2B5EF4-FFF2-40B4-BE49-F238E27FC236}">
                <a16:creationId xmlns:a16="http://schemas.microsoft.com/office/drawing/2014/main" id="{B8105BE6-7315-076B-FFA8-95CF2C929938}"/>
              </a:ext>
            </a:extLst>
          </p:cNvPr>
          <p:cNvSpPr/>
          <p:nvPr userDrawn="1"/>
        </p:nvSpPr>
        <p:spPr>
          <a:xfrm>
            <a:off x="7554485" y="3950864"/>
            <a:ext cx="542448" cy="228277"/>
          </a:xfrm>
          <a:prstGeom prst="rect">
            <a:avLst/>
          </a:prstGeom>
          <a:solidFill>
            <a:srgbClr val="4051A0"/>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16" name="Google Shape;2321;p67">
            <a:extLst>
              <a:ext uri="{FF2B5EF4-FFF2-40B4-BE49-F238E27FC236}">
                <a16:creationId xmlns:a16="http://schemas.microsoft.com/office/drawing/2014/main" id="{CC9BDD0E-33EB-E49E-907E-80568A34A6A5}"/>
              </a:ext>
            </a:extLst>
          </p:cNvPr>
          <p:cNvSpPr/>
          <p:nvPr userDrawn="1"/>
        </p:nvSpPr>
        <p:spPr>
          <a:xfrm>
            <a:off x="6369255" y="3950864"/>
            <a:ext cx="542448" cy="228277"/>
          </a:xfrm>
          <a:prstGeom prst="rect">
            <a:avLst/>
          </a:prstGeom>
          <a:solidFill>
            <a:schemeClr val="accent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17" name="Google Shape;2322;p67">
            <a:extLst>
              <a:ext uri="{FF2B5EF4-FFF2-40B4-BE49-F238E27FC236}">
                <a16:creationId xmlns:a16="http://schemas.microsoft.com/office/drawing/2014/main" id="{E397C916-462E-4D7B-F4A8-CB9848BC49F7}"/>
              </a:ext>
            </a:extLst>
          </p:cNvPr>
          <p:cNvSpPr/>
          <p:nvPr userDrawn="1"/>
        </p:nvSpPr>
        <p:spPr>
          <a:xfrm>
            <a:off x="5774244" y="3950864"/>
            <a:ext cx="542448" cy="228277"/>
          </a:xfrm>
          <a:prstGeom prst="rect">
            <a:avLst/>
          </a:prstGeom>
          <a:solidFill>
            <a:srgbClr val="23B2A5"/>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18" name="Google Shape;2323;p67">
            <a:extLst>
              <a:ext uri="{FF2B5EF4-FFF2-40B4-BE49-F238E27FC236}">
                <a16:creationId xmlns:a16="http://schemas.microsoft.com/office/drawing/2014/main" id="{3F4EC744-9F30-E37C-4D09-9430FDB385F4}"/>
              </a:ext>
            </a:extLst>
          </p:cNvPr>
          <p:cNvSpPr/>
          <p:nvPr userDrawn="1"/>
        </p:nvSpPr>
        <p:spPr>
          <a:xfrm>
            <a:off x="6966257" y="3950864"/>
            <a:ext cx="542448" cy="228277"/>
          </a:xfrm>
          <a:prstGeom prst="rect">
            <a:avLst/>
          </a:prstGeom>
          <a:solidFill>
            <a:srgbClr val="4D6DB4"/>
          </a:solidFill>
          <a:ln>
            <a:noFill/>
          </a:ln>
        </p:spPr>
        <p:txBody>
          <a:bodyPr spcFirstLastPara="1" wrap="square" lIns="144000" tIns="108000" rIns="144000" bIns="45700" anchor="t" anchorCtr="0">
            <a:noAutofit/>
          </a:bodyPr>
          <a:lstStyle/>
          <a:p>
            <a:pPr marL="0" marR="0" lvl="0" indent="0" algn="l" rtl="0">
              <a:spcBef>
                <a:spcPts val="0"/>
              </a:spcBef>
              <a:spcAft>
                <a:spcPts val="0"/>
              </a:spcAft>
              <a:buNone/>
            </a:pPr>
            <a:endParaRPr lang="en-US" sz="1050" dirty="0">
              <a:solidFill>
                <a:srgbClr val="566675"/>
              </a:solidFill>
              <a:latin typeface="Ubuntu" panose="020B0504030602030204" pitchFamily="34" charset="0"/>
              <a:ea typeface="Ubuntu"/>
              <a:cs typeface="Ubuntu"/>
              <a:sym typeface="Ubuntu"/>
            </a:endParaRPr>
          </a:p>
        </p:txBody>
      </p:sp>
      <p:sp>
        <p:nvSpPr>
          <p:cNvPr id="119" name="Google Shape;2324;p67">
            <a:extLst>
              <a:ext uri="{FF2B5EF4-FFF2-40B4-BE49-F238E27FC236}">
                <a16:creationId xmlns:a16="http://schemas.microsoft.com/office/drawing/2014/main" id="{EF0DCB3E-5900-A771-7F87-6AFCE85F2E53}"/>
              </a:ext>
            </a:extLst>
          </p:cNvPr>
          <p:cNvSpPr/>
          <p:nvPr userDrawn="1"/>
        </p:nvSpPr>
        <p:spPr>
          <a:xfrm>
            <a:off x="459851" y="1042756"/>
            <a:ext cx="250490"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dirty="0">
                <a:solidFill>
                  <a:schemeClr val="lt1"/>
                </a:solidFill>
                <a:latin typeface="Ubuntu" panose="020B0504030602030204" pitchFamily="34" charset="0"/>
                <a:ea typeface="Ubuntu"/>
                <a:cs typeface="Ubuntu"/>
                <a:sym typeface="Ubuntu"/>
              </a:rPr>
              <a:t>3</a:t>
            </a:r>
            <a:endParaRPr lang="en-US" dirty="0">
              <a:latin typeface="Ubuntu" panose="020B0504030602030204" pitchFamily="34" charset="0"/>
            </a:endParaRPr>
          </a:p>
        </p:txBody>
      </p:sp>
      <p:sp>
        <p:nvSpPr>
          <p:cNvPr id="120" name="Google Shape;2325;p67">
            <a:extLst>
              <a:ext uri="{FF2B5EF4-FFF2-40B4-BE49-F238E27FC236}">
                <a16:creationId xmlns:a16="http://schemas.microsoft.com/office/drawing/2014/main" id="{08D4BE41-257C-F837-AA0D-BEF91B6BE109}"/>
              </a:ext>
            </a:extLst>
          </p:cNvPr>
          <p:cNvSpPr/>
          <p:nvPr userDrawn="1"/>
        </p:nvSpPr>
        <p:spPr>
          <a:xfrm>
            <a:off x="459851" y="1296672"/>
            <a:ext cx="250490"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dirty="0">
                <a:solidFill>
                  <a:schemeClr val="lt1"/>
                </a:solidFill>
                <a:latin typeface="Ubuntu" panose="020B0504030602030204" pitchFamily="34" charset="0"/>
                <a:ea typeface="Ubuntu"/>
                <a:cs typeface="Ubuntu"/>
                <a:sym typeface="Ubuntu"/>
              </a:rPr>
              <a:t>4</a:t>
            </a:r>
            <a:endParaRPr lang="en-US" dirty="0">
              <a:latin typeface="Ubuntu" panose="020B0504030602030204" pitchFamily="34" charset="0"/>
            </a:endParaRPr>
          </a:p>
        </p:txBody>
      </p:sp>
      <p:sp>
        <p:nvSpPr>
          <p:cNvPr id="121" name="Google Shape;2326;p67">
            <a:extLst>
              <a:ext uri="{FF2B5EF4-FFF2-40B4-BE49-F238E27FC236}">
                <a16:creationId xmlns:a16="http://schemas.microsoft.com/office/drawing/2014/main" id="{465C597A-B547-7E0E-F96F-3234A5F01E2B}"/>
              </a:ext>
            </a:extLst>
          </p:cNvPr>
          <p:cNvSpPr/>
          <p:nvPr userDrawn="1"/>
        </p:nvSpPr>
        <p:spPr>
          <a:xfrm>
            <a:off x="459851" y="1572439"/>
            <a:ext cx="250490"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dirty="0">
                <a:solidFill>
                  <a:schemeClr val="lt1"/>
                </a:solidFill>
                <a:latin typeface="Ubuntu" panose="020B0504030602030204" pitchFamily="34" charset="0"/>
                <a:ea typeface="Ubuntu"/>
                <a:cs typeface="Ubuntu"/>
                <a:sym typeface="Ubuntu"/>
              </a:rPr>
              <a:t>5</a:t>
            </a:r>
            <a:endParaRPr lang="en-US" dirty="0">
              <a:latin typeface="Ubuntu" panose="020B0504030602030204" pitchFamily="34" charset="0"/>
            </a:endParaRPr>
          </a:p>
        </p:txBody>
      </p:sp>
      <p:sp>
        <p:nvSpPr>
          <p:cNvPr id="122" name="Google Shape;2327;p67">
            <a:extLst>
              <a:ext uri="{FF2B5EF4-FFF2-40B4-BE49-F238E27FC236}">
                <a16:creationId xmlns:a16="http://schemas.microsoft.com/office/drawing/2014/main" id="{55FB68DB-57FB-5676-7062-65DC6BF35992}"/>
              </a:ext>
            </a:extLst>
          </p:cNvPr>
          <p:cNvSpPr/>
          <p:nvPr userDrawn="1"/>
        </p:nvSpPr>
        <p:spPr>
          <a:xfrm>
            <a:off x="459851" y="1826355"/>
            <a:ext cx="250490"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dirty="0">
                <a:solidFill>
                  <a:schemeClr val="lt1"/>
                </a:solidFill>
                <a:latin typeface="Ubuntu" panose="020B0504030602030204" pitchFamily="34" charset="0"/>
                <a:ea typeface="Ubuntu"/>
                <a:cs typeface="Ubuntu"/>
                <a:sym typeface="Ubuntu"/>
              </a:rPr>
              <a:t>6</a:t>
            </a:r>
            <a:endParaRPr lang="en-US" dirty="0">
              <a:latin typeface="Ubuntu" panose="020B0504030602030204" pitchFamily="34" charset="0"/>
            </a:endParaRPr>
          </a:p>
        </p:txBody>
      </p:sp>
      <p:sp>
        <p:nvSpPr>
          <p:cNvPr id="123" name="Google Shape;2328;p67">
            <a:extLst>
              <a:ext uri="{FF2B5EF4-FFF2-40B4-BE49-F238E27FC236}">
                <a16:creationId xmlns:a16="http://schemas.microsoft.com/office/drawing/2014/main" id="{BD146834-B9E4-96AD-1261-56D05DA4ED62}"/>
              </a:ext>
            </a:extLst>
          </p:cNvPr>
          <p:cNvSpPr/>
          <p:nvPr userDrawn="1"/>
        </p:nvSpPr>
        <p:spPr>
          <a:xfrm>
            <a:off x="459851" y="2106913"/>
            <a:ext cx="250490"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dirty="0">
                <a:solidFill>
                  <a:schemeClr val="lt1"/>
                </a:solidFill>
                <a:latin typeface="Ubuntu" panose="020B0504030602030204" pitchFamily="34" charset="0"/>
                <a:ea typeface="Ubuntu"/>
                <a:cs typeface="Ubuntu"/>
                <a:sym typeface="Ubuntu"/>
              </a:rPr>
              <a:t>7</a:t>
            </a:r>
            <a:endParaRPr lang="en-US" dirty="0">
              <a:latin typeface="Ubuntu" panose="020B0504030602030204" pitchFamily="34" charset="0"/>
            </a:endParaRPr>
          </a:p>
        </p:txBody>
      </p:sp>
      <p:sp>
        <p:nvSpPr>
          <p:cNvPr id="124" name="Google Shape;2329;p67">
            <a:extLst>
              <a:ext uri="{FF2B5EF4-FFF2-40B4-BE49-F238E27FC236}">
                <a16:creationId xmlns:a16="http://schemas.microsoft.com/office/drawing/2014/main" id="{DDF296E5-13DC-B8A8-E1DB-D947F18B8B86}"/>
              </a:ext>
            </a:extLst>
          </p:cNvPr>
          <p:cNvSpPr/>
          <p:nvPr userDrawn="1"/>
        </p:nvSpPr>
        <p:spPr>
          <a:xfrm>
            <a:off x="459851" y="2360829"/>
            <a:ext cx="250490"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dirty="0">
                <a:solidFill>
                  <a:schemeClr val="lt1"/>
                </a:solidFill>
                <a:latin typeface="Ubuntu" panose="020B0504030602030204" pitchFamily="34" charset="0"/>
                <a:ea typeface="Ubuntu"/>
                <a:cs typeface="Ubuntu"/>
                <a:sym typeface="Ubuntu"/>
              </a:rPr>
              <a:t>8</a:t>
            </a:r>
            <a:endParaRPr lang="en-US" dirty="0">
              <a:latin typeface="Ubuntu" panose="020B0504030602030204" pitchFamily="34" charset="0"/>
            </a:endParaRPr>
          </a:p>
        </p:txBody>
      </p:sp>
      <p:sp>
        <p:nvSpPr>
          <p:cNvPr id="125" name="Google Shape;2330;p67">
            <a:extLst>
              <a:ext uri="{FF2B5EF4-FFF2-40B4-BE49-F238E27FC236}">
                <a16:creationId xmlns:a16="http://schemas.microsoft.com/office/drawing/2014/main" id="{5151EC99-85F4-5CDB-9F72-23072E54AEAE}"/>
              </a:ext>
            </a:extLst>
          </p:cNvPr>
          <p:cNvSpPr/>
          <p:nvPr userDrawn="1"/>
        </p:nvSpPr>
        <p:spPr>
          <a:xfrm>
            <a:off x="459851" y="2636596"/>
            <a:ext cx="250490"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dirty="0">
                <a:solidFill>
                  <a:schemeClr val="lt1"/>
                </a:solidFill>
                <a:latin typeface="Ubuntu" panose="020B0504030602030204" pitchFamily="34" charset="0"/>
                <a:ea typeface="Ubuntu"/>
                <a:cs typeface="Ubuntu"/>
                <a:sym typeface="Ubuntu"/>
              </a:rPr>
              <a:t>9</a:t>
            </a:r>
            <a:endParaRPr lang="en-US" dirty="0">
              <a:latin typeface="Ubuntu" panose="020B0504030602030204" pitchFamily="34" charset="0"/>
            </a:endParaRPr>
          </a:p>
        </p:txBody>
      </p:sp>
      <p:sp>
        <p:nvSpPr>
          <p:cNvPr id="126" name="Google Shape;2331;p67">
            <a:extLst>
              <a:ext uri="{FF2B5EF4-FFF2-40B4-BE49-F238E27FC236}">
                <a16:creationId xmlns:a16="http://schemas.microsoft.com/office/drawing/2014/main" id="{3E06D213-F268-6CAF-37B8-D6661BF57EAE}"/>
              </a:ext>
            </a:extLst>
          </p:cNvPr>
          <p:cNvSpPr/>
          <p:nvPr userDrawn="1"/>
        </p:nvSpPr>
        <p:spPr>
          <a:xfrm>
            <a:off x="459851" y="2890512"/>
            <a:ext cx="42109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dirty="0">
                <a:solidFill>
                  <a:schemeClr val="lt1"/>
                </a:solidFill>
                <a:latin typeface="Ubuntu" panose="020B0504030602030204" pitchFamily="34" charset="0"/>
                <a:ea typeface="Ubuntu"/>
                <a:cs typeface="Ubuntu"/>
                <a:sym typeface="Ubuntu"/>
              </a:rPr>
              <a:t>10</a:t>
            </a:r>
            <a:endParaRPr lang="en-US" dirty="0">
              <a:latin typeface="Ubuntu" panose="020B0504030602030204" pitchFamily="34" charset="0"/>
            </a:endParaRPr>
          </a:p>
        </p:txBody>
      </p:sp>
      <p:sp>
        <p:nvSpPr>
          <p:cNvPr id="127" name="Google Shape;2332;p67">
            <a:extLst>
              <a:ext uri="{FF2B5EF4-FFF2-40B4-BE49-F238E27FC236}">
                <a16:creationId xmlns:a16="http://schemas.microsoft.com/office/drawing/2014/main" id="{19C7396E-05EF-016B-EBA9-D7F705E5E96B}"/>
              </a:ext>
            </a:extLst>
          </p:cNvPr>
          <p:cNvSpPr/>
          <p:nvPr userDrawn="1"/>
        </p:nvSpPr>
        <p:spPr>
          <a:xfrm>
            <a:off x="459851" y="3142199"/>
            <a:ext cx="42109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dirty="0">
                <a:solidFill>
                  <a:schemeClr val="lt1"/>
                </a:solidFill>
                <a:latin typeface="Ubuntu" panose="020B0504030602030204" pitchFamily="34" charset="0"/>
                <a:ea typeface="Ubuntu"/>
                <a:cs typeface="Ubuntu"/>
                <a:sym typeface="Ubuntu"/>
              </a:rPr>
              <a:t>11</a:t>
            </a:r>
            <a:endParaRPr lang="en-US" dirty="0">
              <a:latin typeface="Ubuntu" panose="020B0504030602030204" pitchFamily="34" charset="0"/>
            </a:endParaRPr>
          </a:p>
        </p:txBody>
      </p:sp>
      <p:sp>
        <p:nvSpPr>
          <p:cNvPr id="128" name="Google Shape;2333;p67">
            <a:extLst>
              <a:ext uri="{FF2B5EF4-FFF2-40B4-BE49-F238E27FC236}">
                <a16:creationId xmlns:a16="http://schemas.microsoft.com/office/drawing/2014/main" id="{D566E0A1-1DF4-9796-B497-C4EC0B749F9D}"/>
              </a:ext>
            </a:extLst>
          </p:cNvPr>
          <p:cNvSpPr/>
          <p:nvPr userDrawn="1"/>
        </p:nvSpPr>
        <p:spPr>
          <a:xfrm>
            <a:off x="459850" y="3422757"/>
            <a:ext cx="421096"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dirty="0">
                <a:solidFill>
                  <a:schemeClr val="lt1"/>
                </a:solidFill>
                <a:latin typeface="Ubuntu" panose="020B0504030602030204" pitchFamily="34" charset="0"/>
                <a:ea typeface="Ubuntu"/>
                <a:cs typeface="Ubuntu"/>
                <a:sym typeface="Ubuntu"/>
              </a:rPr>
              <a:t>12</a:t>
            </a:r>
            <a:endParaRPr lang="en-US" dirty="0">
              <a:latin typeface="Ubuntu" panose="020B0504030602030204" pitchFamily="34" charset="0"/>
            </a:endParaRPr>
          </a:p>
        </p:txBody>
      </p:sp>
      <p:sp>
        <p:nvSpPr>
          <p:cNvPr id="129" name="Google Shape;2334;p67">
            <a:extLst>
              <a:ext uri="{FF2B5EF4-FFF2-40B4-BE49-F238E27FC236}">
                <a16:creationId xmlns:a16="http://schemas.microsoft.com/office/drawing/2014/main" id="{D253D17C-593E-6DE0-FA9B-4DD3CC43E736}"/>
              </a:ext>
            </a:extLst>
          </p:cNvPr>
          <p:cNvSpPr/>
          <p:nvPr userDrawn="1"/>
        </p:nvSpPr>
        <p:spPr>
          <a:xfrm>
            <a:off x="459850" y="3676673"/>
            <a:ext cx="421095"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dirty="0">
                <a:solidFill>
                  <a:schemeClr val="lt1"/>
                </a:solidFill>
                <a:latin typeface="Ubuntu" panose="020B0504030602030204" pitchFamily="34" charset="0"/>
                <a:ea typeface="Ubuntu"/>
                <a:cs typeface="Ubuntu"/>
                <a:sym typeface="Ubuntu"/>
              </a:rPr>
              <a:t>13</a:t>
            </a:r>
            <a:endParaRPr lang="en-US" dirty="0">
              <a:latin typeface="Ubuntu" panose="020B0504030602030204" pitchFamily="34" charset="0"/>
            </a:endParaRPr>
          </a:p>
        </p:txBody>
      </p:sp>
      <p:sp>
        <p:nvSpPr>
          <p:cNvPr id="130" name="Google Shape;2335;p67">
            <a:extLst>
              <a:ext uri="{FF2B5EF4-FFF2-40B4-BE49-F238E27FC236}">
                <a16:creationId xmlns:a16="http://schemas.microsoft.com/office/drawing/2014/main" id="{9C1C1317-AAF0-54D7-030D-D7340E64001A}"/>
              </a:ext>
            </a:extLst>
          </p:cNvPr>
          <p:cNvSpPr/>
          <p:nvPr userDrawn="1"/>
        </p:nvSpPr>
        <p:spPr>
          <a:xfrm>
            <a:off x="459850" y="3952440"/>
            <a:ext cx="365339"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dirty="0">
                <a:solidFill>
                  <a:schemeClr val="lt1"/>
                </a:solidFill>
                <a:latin typeface="Ubuntu" panose="020B0504030602030204" pitchFamily="34" charset="0"/>
                <a:ea typeface="Ubuntu"/>
                <a:cs typeface="Ubuntu"/>
                <a:sym typeface="Ubuntu"/>
              </a:rPr>
              <a:t>14</a:t>
            </a:r>
            <a:endParaRPr lang="en-US" dirty="0">
              <a:latin typeface="Ubuntu" panose="020B0504030602030204" pitchFamily="34" charset="0"/>
            </a:endParaRPr>
          </a:p>
        </p:txBody>
      </p:sp>
      <p:sp>
        <p:nvSpPr>
          <p:cNvPr id="131" name="Google Shape;2336;p67">
            <a:extLst>
              <a:ext uri="{FF2B5EF4-FFF2-40B4-BE49-F238E27FC236}">
                <a16:creationId xmlns:a16="http://schemas.microsoft.com/office/drawing/2014/main" id="{512F92F4-4087-B091-ACEF-07445E1D5265}"/>
              </a:ext>
            </a:extLst>
          </p:cNvPr>
          <p:cNvSpPr/>
          <p:nvPr userDrawn="1"/>
        </p:nvSpPr>
        <p:spPr>
          <a:xfrm>
            <a:off x="459850" y="4206356"/>
            <a:ext cx="513205"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dirty="0">
                <a:solidFill>
                  <a:schemeClr val="lt1"/>
                </a:solidFill>
                <a:latin typeface="Ubuntu" panose="020B0504030602030204" pitchFamily="34" charset="0"/>
                <a:ea typeface="Ubuntu"/>
                <a:cs typeface="Ubuntu"/>
                <a:sym typeface="Ubuntu"/>
              </a:rPr>
              <a:t>15</a:t>
            </a:r>
            <a:endParaRPr lang="en-US" dirty="0">
              <a:latin typeface="Ubuntu" panose="020B0504030602030204" pitchFamily="34" charset="0"/>
            </a:endParaRPr>
          </a:p>
        </p:txBody>
      </p:sp>
      <p:pic>
        <p:nvPicPr>
          <p:cNvPr id="132" name="Picture 1" descr="A picture containing text&#10;&#10;Description automatically generated">
            <a:extLst>
              <a:ext uri="{FF2B5EF4-FFF2-40B4-BE49-F238E27FC236}">
                <a16:creationId xmlns:a16="http://schemas.microsoft.com/office/drawing/2014/main" id="{896976CB-47E9-472C-B0D9-F6C23692B76C}"/>
              </a:ext>
            </a:extLst>
          </p:cNvPr>
          <p:cNvPicPr>
            <a:picLocks noChangeAspect="1"/>
          </p:cNvPicPr>
          <p:nvPr userDrawn="1"/>
        </p:nvPicPr>
        <p:blipFill>
          <a:blip r:embed="rId2"/>
          <a:stretch>
            <a:fillRect/>
          </a:stretch>
        </p:blipFill>
        <p:spPr>
          <a:xfrm>
            <a:off x="7416987" y="378264"/>
            <a:ext cx="1331726" cy="393261"/>
          </a:xfrm>
          <a:prstGeom prst="rect">
            <a:avLst/>
          </a:prstGeom>
        </p:spPr>
      </p:pic>
    </p:spTree>
    <p:extLst>
      <p:ext uri="{BB962C8B-B14F-4D97-AF65-F5344CB8AC3E}">
        <p14:creationId xmlns:p14="http://schemas.microsoft.com/office/powerpoint/2010/main" val="3553509012"/>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 Title, Subtitle, Content" userDrawn="1">
  <p:cSld name="Content - Title, Subtitle, Content">
    <p:spTree>
      <p:nvGrpSpPr>
        <p:cNvPr id="1" name="Shape 26"/>
        <p:cNvGrpSpPr/>
        <p:nvPr/>
      </p:nvGrpSpPr>
      <p:grpSpPr>
        <a:xfrm>
          <a:off x="0" y="0"/>
          <a:ext cx="0" cy="0"/>
          <a:chOff x="0" y="0"/>
          <a:chExt cx="0" cy="0"/>
        </a:xfrm>
      </p:grpSpPr>
      <p:sp>
        <p:nvSpPr>
          <p:cNvPr id="27" name="Google Shape;27;p71"/>
          <p:cNvSpPr txBox="1">
            <a:spLocks noGrp="1"/>
          </p:cNvSpPr>
          <p:nvPr>
            <p:ph type="body" idx="1"/>
          </p:nvPr>
        </p:nvSpPr>
        <p:spPr>
          <a:xfrm>
            <a:off x="401789" y="1309182"/>
            <a:ext cx="8346923" cy="3348038"/>
          </a:xfrm>
          <a:prstGeom prst="rect">
            <a:avLst/>
          </a:prstGeom>
          <a:noFill/>
          <a:ln>
            <a:noFill/>
          </a:ln>
        </p:spPr>
        <p:txBody>
          <a:bodyPr spcFirstLastPara="1" wrap="square" lIns="0" tIns="45700" rIns="91425" bIns="45700" anchor="t" anchorCtr="0">
            <a:noAutofit/>
          </a:bodyPr>
          <a:lstStyle>
            <a:lvl1pPr marL="180975" marR="0" lvl="0" indent="-171450" algn="l" rtl="0">
              <a:lnSpc>
                <a:spcPct val="100000"/>
              </a:lnSpc>
              <a:spcBef>
                <a:spcPts val="0"/>
              </a:spcBef>
              <a:spcAft>
                <a:spcPts val="0"/>
              </a:spcAft>
              <a:buClr>
                <a:srgbClr val="FFC600"/>
              </a:buClr>
              <a:buSzPts val="1200"/>
              <a:buFont typeface="Ubuntu" panose="020B0504030602030204" pitchFamily="34" charset="0"/>
              <a:buChar char="&gt;"/>
              <a:tabLst/>
              <a:defRPr sz="1000" b="0" i="0" u="none" strike="noStrike" cap="none">
                <a:solidFill>
                  <a:schemeClr val="dk2"/>
                </a:solidFill>
                <a:latin typeface="Ubuntu"/>
                <a:ea typeface="Ubuntu"/>
                <a:cs typeface="Ubuntu"/>
                <a:sym typeface="Ubuntu"/>
              </a:defRPr>
            </a:lvl1pPr>
            <a:lvl2pPr marL="914400" marR="0" lvl="1" indent="-304800" algn="l" rtl="0">
              <a:lnSpc>
                <a:spcPct val="100000"/>
              </a:lnSpc>
              <a:spcBef>
                <a:spcPts val="600"/>
              </a:spcBef>
              <a:spcAft>
                <a:spcPts val="0"/>
              </a:spcAft>
              <a:buClr>
                <a:srgbClr val="FFC600"/>
              </a:buClr>
              <a:buSzPts val="1200"/>
              <a:buFont typeface="Ubuntu" panose="020B0504030602030204" pitchFamily="34" charset="0"/>
              <a:buChar char="&gt;"/>
              <a:defRPr sz="1200" b="0" i="0" u="none" strike="noStrike" cap="none">
                <a:solidFill>
                  <a:schemeClr val="dk2"/>
                </a:solidFill>
                <a:latin typeface="Ubuntu"/>
                <a:ea typeface="Ubuntu"/>
                <a:cs typeface="Ubuntu"/>
                <a:sym typeface="Ubuntu"/>
              </a:defRPr>
            </a:lvl2pPr>
            <a:lvl3pPr marL="1371600" marR="0" lvl="2" indent="-304800" algn="l" rtl="0">
              <a:lnSpc>
                <a:spcPct val="100000"/>
              </a:lnSpc>
              <a:spcBef>
                <a:spcPts val="600"/>
              </a:spcBef>
              <a:spcAft>
                <a:spcPts val="0"/>
              </a:spcAft>
              <a:buClr>
                <a:srgbClr val="FFC600"/>
              </a:buClr>
              <a:buSzPts val="1200"/>
              <a:buFont typeface="Ubuntu" panose="020B0504030602030204" pitchFamily="34" charset="0"/>
              <a:buChar char="&gt;"/>
              <a:defRPr sz="1200" b="0" i="0" u="none" strike="noStrike" cap="none">
                <a:solidFill>
                  <a:schemeClr val="dk2"/>
                </a:solidFill>
                <a:latin typeface="Ubuntu"/>
                <a:ea typeface="Ubuntu"/>
                <a:cs typeface="Ubuntu"/>
                <a:sym typeface="Ubuntu"/>
              </a:defRPr>
            </a:lvl3pPr>
            <a:lvl4pPr marL="1828800" marR="0" lvl="3" indent="-368300" algn="l" rtl="0">
              <a:lnSpc>
                <a:spcPct val="100000"/>
              </a:lnSpc>
              <a:spcBef>
                <a:spcPts val="600"/>
              </a:spcBef>
              <a:spcAft>
                <a:spcPts val="0"/>
              </a:spcAft>
              <a:buClr>
                <a:srgbClr val="FFC600"/>
              </a:buClr>
              <a:buSzPts val="2200"/>
              <a:buFont typeface="Ubuntu" panose="020B0504030602030204" pitchFamily="34" charset="0"/>
              <a:buChar char="▪"/>
              <a:defRPr sz="2200" b="0" i="0" u="none" strike="noStrike" cap="none">
                <a:solidFill>
                  <a:srgbClr val="566675"/>
                </a:solidFill>
                <a:latin typeface="Arial"/>
                <a:ea typeface="Arial"/>
                <a:cs typeface="Arial"/>
                <a:sym typeface="Arial"/>
              </a:defRPr>
            </a:lvl4pPr>
            <a:lvl5pPr marL="2286000" marR="0" lvl="4" indent="-298450" algn="l" rtl="0">
              <a:lnSpc>
                <a:spcPct val="100000"/>
              </a:lnSpc>
              <a:spcBef>
                <a:spcPts val="900"/>
              </a:spcBef>
              <a:spcAft>
                <a:spcPts val="0"/>
              </a:spcAft>
              <a:buClr>
                <a:srgbClr val="FFC600"/>
              </a:buClr>
              <a:buSzPts val="1100"/>
              <a:buFont typeface="Ubuntu" panose="020B0504030602030204" pitchFamily="34" charset="0"/>
              <a:buChar char="▪"/>
              <a:defRPr sz="1100" b="0" i="0" u="none" strike="noStrike" cap="none">
                <a:solidFill>
                  <a:srgbClr val="566675"/>
                </a:solidFill>
                <a:latin typeface="Arial"/>
                <a:ea typeface="Arial"/>
                <a:cs typeface="Arial"/>
                <a:sym typeface="Arial"/>
              </a:defRPr>
            </a:lvl5pPr>
            <a:lvl6pPr marL="2743200" marR="0" lvl="5" indent="-228600" algn="l" rtl="0">
              <a:spcBef>
                <a:spcPts val="900"/>
              </a:spcBef>
              <a:spcAft>
                <a:spcPts val="0"/>
              </a:spcAft>
              <a:buClr>
                <a:schemeClr val="dk1"/>
              </a:buClr>
              <a:buSzPts val="2000"/>
              <a:buFont typeface="Arial"/>
              <a:buNone/>
              <a:defRPr sz="2000" b="0" i="0" u="none" strike="noStrike" cap="none">
                <a:solidFill>
                  <a:schemeClr val="dk1"/>
                </a:solidFill>
                <a:latin typeface="Ubuntu" panose="020B0504030602030204" pitchFamily="34" charset="0"/>
                <a:ea typeface="Ubuntu" panose="020B0504030602030204" pitchFamily="34" charset="0"/>
                <a:cs typeface="Ubuntu" panose="020B0504030602030204" pitchFamily="34" charset="0"/>
                <a:sym typeface="Ubuntu" panose="020B0504030602030204" pitchFamily="34" charset="0"/>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Ubuntu" panose="020B0504030602030204" pitchFamily="34" charset="0"/>
                <a:ea typeface="Ubuntu" panose="020B0504030602030204" pitchFamily="34" charset="0"/>
                <a:cs typeface="Ubuntu" panose="020B0504030602030204" pitchFamily="34" charset="0"/>
                <a:sym typeface="Ubuntu" panose="020B0504030602030204" pitchFamily="34" charset="0"/>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Ubuntu" panose="020B0504030602030204" pitchFamily="34" charset="0"/>
                <a:ea typeface="Ubuntu" panose="020B0504030602030204" pitchFamily="34" charset="0"/>
                <a:cs typeface="Ubuntu" panose="020B0504030602030204" pitchFamily="34" charset="0"/>
                <a:sym typeface="Ubuntu" panose="020B0504030602030204" pitchFamily="34" charset="0"/>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Ubuntu" panose="020B0504030602030204" pitchFamily="34" charset="0"/>
                <a:ea typeface="Ubuntu" panose="020B0504030602030204" pitchFamily="34" charset="0"/>
                <a:cs typeface="Ubuntu" panose="020B0504030602030204" pitchFamily="34" charset="0"/>
                <a:sym typeface="Ubuntu" panose="020B0504030602030204" pitchFamily="34" charset="0"/>
              </a:defRPr>
            </a:lvl9pPr>
          </a:lstStyle>
          <a:p>
            <a:endParaRPr lang="en-US" noProof="0"/>
          </a:p>
        </p:txBody>
      </p:sp>
      <p:sp>
        <p:nvSpPr>
          <p:cNvPr id="28" name="Google Shape;28;p71"/>
          <p:cNvSpPr txBox="1">
            <a:spLocks noGrp="1"/>
          </p:cNvSpPr>
          <p:nvPr>
            <p:ph type="body" idx="2"/>
          </p:nvPr>
        </p:nvSpPr>
        <p:spPr>
          <a:xfrm>
            <a:off x="401789" y="4732338"/>
            <a:ext cx="6330799" cy="212185"/>
          </a:xfrm>
          <a:prstGeom prst="rect">
            <a:avLst/>
          </a:prstGeom>
          <a:noFill/>
          <a:ln>
            <a:noFill/>
          </a:ln>
        </p:spPr>
        <p:txBody>
          <a:bodyPr spcFirstLastPara="1" wrap="square" lIns="0" tIns="45700" rIns="91425" bIns="45700" anchor="b" anchorCtr="0">
            <a:noAutofit/>
          </a:bodyPr>
          <a:lstStyle>
            <a:lvl1pPr marL="12700" marR="0" lvl="0" indent="0" algn="l" rtl="0">
              <a:lnSpc>
                <a:spcPct val="100000"/>
              </a:lnSpc>
              <a:spcBef>
                <a:spcPts val="0"/>
              </a:spcBef>
              <a:spcAft>
                <a:spcPts val="0"/>
              </a:spcAft>
              <a:buClr>
                <a:srgbClr val="FFC600"/>
              </a:buClr>
              <a:buSzPts val="600"/>
              <a:buFont typeface="Ubuntu" panose="020B0504030602030204" pitchFamily="34" charset="0"/>
              <a:buNone/>
              <a:tabLst/>
              <a:defRPr sz="600" b="0" i="0" u="none" strike="noStrike" cap="none">
                <a:solidFill>
                  <a:srgbClr val="566675"/>
                </a:solidFill>
                <a:latin typeface="Ubuntu"/>
                <a:ea typeface="Ubuntu"/>
                <a:cs typeface="Ubuntu"/>
                <a:sym typeface="Ubuntu"/>
              </a:defRPr>
            </a:lvl1pPr>
            <a:lvl2pPr marL="914400" marR="0" lvl="1" indent="-311150" algn="l" rtl="0">
              <a:lnSpc>
                <a:spcPct val="100000"/>
              </a:lnSpc>
              <a:spcBef>
                <a:spcPts val="900"/>
              </a:spcBef>
              <a:spcAft>
                <a:spcPts val="0"/>
              </a:spcAft>
              <a:buClr>
                <a:srgbClr val="FFC600"/>
              </a:buClr>
              <a:buSzPts val="1300"/>
              <a:buFont typeface="Ubuntu" panose="020B0504030602030204" pitchFamily="34" charset="0"/>
              <a:buChar char="▪"/>
              <a:defRPr sz="1300" b="1" i="0" u="none" strike="noStrike" cap="none">
                <a:solidFill>
                  <a:srgbClr val="566675"/>
                </a:solidFill>
                <a:latin typeface="Arial"/>
                <a:ea typeface="Arial"/>
                <a:cs typeface="Arial"/>
                <a:sym typeface="Arial"/>
              </a:defRPr>
            </a:lvl2pPr>
            <a:lvl3pPr marL="1371600" marR="0" lvl="2" indent="-298450" algn="l" rtl="0">
              <a:lnSpc>
                <a:spcPct val="100000"/>
              </a:lnSpc>
              <a:spcBef>
                <a:spcPts val="900"/>
              </a:spcBef>
              <a:spcAft>
                <a:spcPts val="0"/>
              </a:spcAft>
              <a:buClr>
                <a:srgbClr val="FFC600"/>
              </a:buClr>
              <a:buSzPts val="1100"/>
              <a:buFont typeface="Ubuntu" panose="020B0504030602030204" pitchFamily="34" charset="0"/>
              <a:buChar char="▪"/>
              <a:defRPr sz="1100" b="1" i="0" u="none" strike="noStrike" cap="none">
                <a:solidFill>
                  <a:srgbClr val="566675"/>
                </a:solidFill>
                <a:latin typeface="Arial"/>
                <a:ea typeface="Arial"/>
                <a:cs typeface="Arial"/>
                <a:sym typeface="Arial"/>
              </a:defRPr>
            </a:lvl3pPr>
            <a:lvl4pPr marL="1828800" marR="0" lvl="3" indent="-368300" algn="l" rtl="0">
              <a:lnSpc>
                <a:spcPct val="100000"/>
              </a:lnSpc>
              <a:spcBef>
                <a:spcPts val="900"/>
              </a:spcBef>
              <a:spcAft>
                <a:spcPts val="0"/>
              </a:spcAft>
              <a:buClr>
                <a:srgbClr val="FFC600"/>
              </a:buClr>
              <a:buSzPts val="2200"/>
              <a:buFont typeface="Ubuntu" panose="020B0504030602030204" pitchFamily="34" charset="0"/>
              <a:buChar char="▪"/>
              <a:defRPr sz="2200" b="1" i="0" u="none" strike="noStrike" cap="none">
                <a:solidFill>
                  <a:srgbClr val="566675"/>
                </a:solidFill>
                <a:latin typeface="Arial"/>
                <a:ea typeface="Arial"/>
                <a:cs typeface="Arial"/>
                <a:sym typeface="Arial"/>
              </a:defRPr>
            </a:lvl4pPr>
            <a:lvl5pPr marL="2286000" marR="0" lvl="4" indent="-298450" algn="l" rtl="0">
              <a:lnSpc>
                <a:spcPct val="100000"/>
              </a:lnSpc>
              <a:spcBef>
                <a:spcPts val="900"/>
              </a:spcBef>
              <a:spcAft>
                <a:spcPts val="0"/>
              </a:spcAft>
              <a:buClr>
                <a:srgbClr val="FFC600"/>
              </a:buClr>
              <a:buSzPts val="1100"/>
              <a:buFont typeface="Ubuntu" panose="020B0504030602030204" pitchFamily="34" charset="0"/>
              <a:buChar char="▪"/>
              <a:defRPr sz="1100" b="1" i="0" u="none" strike="noStrike" cap="none">
                <a:solidFill>
                  <a:srgbClr val="566675"/>
                </a:solidFill>
                <a:latin typeface="Arial"/>
                <a:ea typeface="Arial"/>
                <a:cs typeface="Arial"/>
                <a:sym typeface="Arial"/>
              </a:defRPr>
            </a:lvl5pPr>
            <a:lvl6pPr marL="2743200" marR="0" lvl="5" indent="-228600" algn="l" rtl="0">
              <a:spcBef>
                <a:spcPts val="900"/>
              </a:spcBef>
              <a:spcAft>
                <a:spcPts val="0"/>
              </a:spcAft>
              <a:buClr>
                <a:schemeClr val="dk1"/>
              </a:buClr>
              <a:buSzPts val="2000"/>
              <a:buFont typeface="Arial"/>
              <a:buNone/>
              <a:defRPr sz="2000" b="0" i="0" u="none" strike="noStrike" cap="none">
                <a:solidFill>
                  <a:schemeClr val="dk1"/>
                </a:solidFill>
                <a:latin typeface="Ubuntu" panose="020B0504030602030204" pitchFamily="34" charset="0"/>
                <a:ea typeface="Ubuntu" panose="020B0504030602030204" pitchFamily="34" charset="0"/>
                <a:cs typeface="Ubuntu" panose="020B0504030602030204" pitchFamily="34" charset="0"/>
                <a:sym typeface="Ubuntu" panose="020B0504030602030204" pitchFamily="34" charset="0"/>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Ubuntu" panose="020B0504030602030204" pitchFamily="34" charset="0"/>
                <a:ea typeface="Ubuntu" panose="020B0504030602030204" pitchFamily="34" charset="0"/>
                <a:cs typeface="Ubuntu" panose="020B0504030602030204" pitchFamily="34" charset="0"/>
                <a:sym typeface="Ubuntu" panose="020B0504030602030204" pitchFamily="34" charset="0"/>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Ubuntu" panose="020B0504030602030204" pitchFamily="34" charset="0"/>
                <a:ea typeface="Ubuntu" panose="020B0504030602030204" pitchFamily="34" charset="0"/>
                <a:cs typeface="Ubuntu" panose="020B0504030602030204" pitchFamily="34" charset="0"/>
                <a:sym typeface="Ubuntu" panose="020B0504030602030204" pitchFamily="34" charset="0"/>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Ubuntu" panose="020B0504030602030204" pitchFamily="34" charset="0"/>
                <a:ea typeface="Ubuntu" panose="020B0504030602030204" pitchFamily="34" charset="0"/>
                <a:cs typeface="Ubuntu" panose="020B0504030602030204" pitchFamily="34" charset="0"/>
                <a:sym typeface="Ubuntu" panose="020B0504030602030204" pitchFamily="34" charset="0"/>
              </a:defRPr>
            </a:lvl9pPr>
          </a:lstStyle>
          <a:p>
            <a:endParaRPr lang="en-US" noProof="0"/>
          </a:p>
        </p:txBody>
      </p:sp>
      <p:sp>
        <p:nvSpPr>
          <p:cNvPr id="29" name="Google Shape;29;p71"/>
          <p:cNvSpPr txBox="1">
            <a:spLocks noGrp="1"/>
          </p:cNvSpPr>
          <p:nvPr>
            <p:ph type="title"/>
          </p:nvPr>
        </p:nvSpPr>
        <p:spPr>
          <a:xfrm>
            <a:off x="403438" y="377717"/>
            <a:ext cx="6293522" cy="368434"/>
          </a:xfrm>
          <a:prstGeom prst="rect">
            <a:avLst/>
          </a:prstGeom>
          <a:noFill/>
          <a:ln>
            <a:noFill/>
          </a:ln>
        </p:spPr>
        <p:txBody>
          <a:bodyPr spcFirstLastPara="1" wrap="square" lIns="0" tIns="0" rIns="0" bIns="0" anchor="t" anchorCtr="0">
            <a:spAutoFit/>
          </a:bodyPr>
          <a:lstStyle>
            <a:lvl1pPr marR="0" lvl="0" algn="l" rtl="0">
              <a:lnSpc>
                <a:spcPct val="114285"/>
              </a:lnSpc>
              <a:spcBef>
                <a:spcPts val="0"/>
              </a:spcBef>
              <a:spcAft>
                <a:spcPts val="0"/>
              </a:spcAft>
              <a:buClr>
                <a:srgbClr val="061B2B"/>
              </a:buClr>
              <a:buSzPts val="2100"/>
              <a:buFont typeface="Volkhov"/>
              <a:buNone/>
              <a:defRPr sz="2100" b="1" i="0" u="none" strike="noStrike" cap="none">
                <a:solidFill>
                  <a:srgbClr val="061B2B"/>
                </a:solidFill>
                <a:latin typeface="Volkhov"/>
                <a:ea typeface="Volkhov"/>
                <a:cs typeface="Volkhov"/>
                <a:sym typeface="Volkhov"/>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lang="en-US" noProof="0"/>
          </a:p>
        </p:txBody>
      </p:sp>
      <p:sp>
        <p:nvSpPr>
          <p:cNvPr id="30" name="Google Shape;30;p71"/>
          <p:cNvSpPr txBox="1">
            <a:spLocks noGrp="1"/>
          </p:cNvSpPr>
          <p:nvPr>
            <p:ph type="body" idx="3"/>
          </p:nvPr>
        </p:nvSpPr>
        <p:spPr>
          <a:xfrm>
            <a:off x="403438" y="752237"/>
            <a:ext cx="6293522" cy="316266"/>
          </a:xfrm>
          <a:prstGeom prst="rect">
            <a:avLst/>
          </a:prstGeom>
          <a:noFill/>
          <a:ln>
            <a:noFill/>
          </a:ln>
        </p:spPr>
        <p:txBody>
          <a:bodyPr spcFirstLastPara="1" wrap="square" lIns="0" tIns="0" rIns="0" bIns="0" anchor="t" anchorCtr="0">
            <a:noAutofit/>
          </a:bodyPr>
          <a:lstStyle>
            <a:lvl1pPr marL="9525" marR="0" lvl="0" indent="0" algn="l" rtl="0">
              <a:lnSpc>
                <a:spcPct val="100000"/>
              </a:lnSpc>
              <a:spcBef>
                <a:spcPts val="0"/>
              </a:spcBef>
              <a:spcAft>
                <a:spcPts val="0"/>
              </a:spcAft>
              <a:buClr>
                <a:srgbClr val="FFC600"/>
              </a:buClr>
              <a:buSzPts val="1200"/>
              <a:buFont typeface="Ubuntu" panose="020B0504030602030204" pitchFamily="34" charset="0"/>
              <a:buNone/>
              <a:tabLst/>
              <a:defRPr sz="1200" b="0" i="0" u="none" strike="noStrike" cap="none">
                <a:solidFill>
                  <a:srgbClr val="9DAFC7"/>
                </a:solidFill>
                <a:latin typeface="Ubuntu"/>
                <a:ea typeface="Ubuntu"/>
                <a:cs typeface="Ubuntu"/>
                <a:sym typeface="Ubuntu"/>
              </a:defRPr>
            </a:lvl1pPr>
            <a:lvl2pPr marL="914400" marR="0" lvl="1" indent="-228600" algn="l" rtl="0">
              <a:lnSpc>
                <a:spcPct val="100000"/>
              </a:lnSpc>
              <a:spcBef>
                <a:spcPts val="0"/>
              </a:spcBef>
              <a:spcAft>
                <a:spcPts val="0"/>
              </a:spcAft>
              <a:buClr>
                <a:srgbClr val="FFC600"/>
              </a:buClr>
              <a:buSzPts val="1600"/>
              <a:buFont typeface="Ubuntu" panose="020B0504030602030204" pitchFamily="34" charset="0"/>
              <a:buNone/>
              <a:defRPr sz="1600" b="0" i="0" u="none" strike="noStrike" cap="none">
                <a:solidFill>
                  <a:srgbClr val="495766"/>
                </a:solidFill>
                <a:latin typeface="Arial"/>
                <a:ea typeface="Arial"/>
                <a:cs typeface="Arial"/>
                <a:sym typeface="Arial"/>
              </a:defRPr>
            </a:lvl2pPr>
            <a:lvl3pPr marL="1371600" marR="0" lvl="2" indent="-228600" algn="l" rtl="0">
              <a:lnSpc>
                <a:spcPct val="100000"/>
              </a:lnSpc>
              <a:spcBef>
                <a:spcPts val="900"/>
              </a:spcBef>
              <a:spcAft>
                <a:spcPts val="0"/>
              </a:spcAft>
              <a:buClr>
                <a:srgbClr val="FFC600"/>
              </a:buClr>
              <a:buSzPts val="1600"/>
              <a:buFont typeface="Ubuntu" panose="020B0504030602030204" pitchFamily="34" charset="0"/>
              <a:buNone/>
              <a:defRPr sz="1600" b="0" i="0" u="none" strike="noStrike" cap="none">
                <a:solidFill>
                  <a:srgbClr val="495766"/>
                </a:solidFill>
                <a:latin typeface="Arial"/>
                <a:ea typeface="Arial"/>
                <a:cs typeface="Arial"/>
                <a:sym typeface="Arial"/>
              </a:defRPr>
            </a:lvl3pPr>
            <a:lvl4pPr marL="1828800" marR="0" lvl="3" indent="-228600" algn="l" rtl="0">
              <a:lnSpc>
                <a:spcPct val="100000"/>
              </a:lnSpc>
              <a:spcBef>
                <a:spcPts val="900"/>
              </a:spcBef>
              <a:spcAft>
                <a:spcPts val="0"/>
              </a:spcAft>
              <a:buClr>
                <a:srgbClr val="FFC600"/>
              </a:buClr>
              <a:buSzPts val="1600"/>
              <a:buFont typeface="Ubuntu" panose="020B0504030602030204" pitchFamily="34" charset="0"/>
              <a:buNone/>
              <a:defRPr sz="1600" b="0" i="0" u="none" strike="noStrike" cap="none">
                <a:solidFill>
                  <a:srgbClr val="495766"/>
                </a:solidFill>
                <a:latin typeface="Arial"/>
                <a:ea typeface="Arial"/>
                <a:cs typeface="Arial"/>
                <a:sym typeface="Arial"/>
              </a:defRPr>
            </a:lvl4pPr>
            <a:lvl5pPr marL="2286000" marR="0" lvl="4" indent="-228600" algn="l" rtl="0">
              <a:lnSpc>
                <a:spcPct val="100000"/>
              </a:lnSpc>
              <a:spcBef>
                <a:spcPts val="900"/>
              </a:spcBef>
              <a:spcAft>
                <a:spcPts val="0"/>
              </a:spcAft>
              <a:buClr>
                <a:srgbClr val="FFC600"/>
              </a:buClr>
              <a:buSzPts val="1600"/>
              <a:buFont typeface="Ubuntu" panose="020B0504030602030204" pitchFamily="34" charset="0"/>
              <a:buNone/>
              <a:defRPr sz="1600" b="0" i="0" u="none" strike="noStrike" cap="none">
                <a:solidFill>
                  <a:srgbClr val="495766"/>
                </a:solidFill>
                <a:latin typeface="Arial"/>
                <a:ea typeface="Arial"/>
                <a:cs typeface="Arial"/>
                <a:sym typeface="Arial"/>
              </a:defRPr>
            </a:lvl5pPr>
            <a:lvl6pPr marL="2743200" marR="0" lvl="5" indent="-228600" algn="l" rtl="0">
              <a:spcBef>
                <a:spcPts val="900"/>
              </a:spcBef>
              <a:spcAft>
                <a:spcPts val="0"/>
              </a:spcAft>
              <a:buClr>
                <a:schemeClr val="dk1"/>
              </a:buClr>
              <a:buSzPts val="2000"/>
              <a:buFont typeface="Arial"/>
              <a:buNone/>
              <a:defRPr sz="2000" b="0" i="0" u="none" strike="noStrike" cap="none">
                <a:solidFill>
                  <a:schemeClr val="dk1"/>
                </a:solidFill>
                <a:latin typeface="Ubuntu" panose="020B0504030602030204" pitchFamily="34" charset="0"/>
                <a:ea typeface="Ubuntu" panose="020B0504030602030204" pitchFamily="34" charset="0"/>
                <a:cs typeface="Ubuntu" panose="020B0504030602030204" pitchFamily="34" charset="0"/>
                <a:sym typeface="Ubuntu" panose="020B0504030602030204" pitchFamily="34" charset="0"/>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Ubuntu" panose="020B0504030602030204" pitchFamily="34" charset="0"/>
                <a:ea typeface="Ubuntu" panose="020B0504030602030204" pitchFamily="34" charset="0"/>
                <a:cs typeface="Ubuntu" panose="020B0504030602030204" pitchFamily="34" charset="0"/>
                <a:sym typeface="Ubuntu" panose="020B0504030602030204" pitchFamily="34" charset="0"/>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Ubuntu" panose="020B0504030602030204" pitchFamily="34" charset="0"/>
                <a:ea typeface="Ubuntu" panose="020B0504030602030204" pitchFamily="34" charset="0"/>
                <a:cs typeface="Ubuntu" panose="020B0504030602030204" pitchFamily="34" charset="0"/>
                <a:sym typeface="Ubuntu" panose="020B0504030602030204" pitchFamily="34" charset="0"/>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Ubuntu" panose="020B0504030602030204" pitchFamily="34" charset="0"/>
                <a:ea typeface="Ubuntu" panose="020B0504030602030204" pitchFamily="34" charset="0"/>
                <a:cs typeface="Ubuntu" panose="020B0504030602030204" pitchFamily="34" charset="0"/>
                <a:sym typeface="Ubuntu" panose="020B0504030602030204" pitchFamily="34" charset="0"/>
              </a:defRPr>
            </a:lvl9pPr>
          </a:lstStyle>
          <a:p>
            <a:endParaRPr lang="en-US" noProof="0"/>
          </a:p>
        </p:txBody>
      </p:sp>
      <p:pic>
        <p:nvPicPr>
          <p:cNvPr id="7" name="Picture 1" descr="A picture containing text&#10;&#10;Description automatically generated">
            <a:extLst>
              <a:ext uri="{FF2B5EF4-FFF2-40B4-BE49-F238E27FC236}">
                <a16:creationId xmlns:a16="http://schemas.microsoft.com/office/drawing/2014/main" id="{A2F847A5-65D7-40BD-91FD-E34FDBC44407}"/>
              </a:ext>
            </a:extLst>
          </p:cNvPr>
          <p:cNvPicPr>
            <a:picLocks noChangeAspect="1"/>
          </p:cNvPicPr>
          <p:nvPr userDrawn="1"/>
        </p:nvPicPr>
        <p:blipFill>
          <a:blip r:embed="rId2"/>
          <a:stretch>
            <a:fillRect/>
          </a:stretch>
        </p:blipFill>
        <p:spPr>
          <a:xfrm>
            <a:off x="7416987" y="378264"/>
            <a:ext cx="1331726" cy="393261"/>
          </a:xfrm>
          <a:prstGeom prst="rect">
            <a:avLst/>
          </a:prstGeom>
        </p:spPr>
      </p:pic>
    </p:spTree>
    <p:extLst>
      <p:ext uri="{BB962C8B-B14F-4D97-AF65-F5344CB8AC3E}">
        <p14:creationId xmlns:p14="http://schemas.microsoft.com/office/powerpoint/2010/main" val="26010069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rd-party-firm">
    <p:spTree>
      <p:nvGrpSpPr>
        <p:cNvPr id="1" name=""/>
        <p:cNvGrpSpPr/>
        <p:nvPr/>
      </p:nvGrpSpPr>
      <p:grpSpPr>
        <a:xfrm>
          <a:off x="0" y="0"/>
          <a:ext cx="0" cy="0"/>
          <a:chOff x="0" y="0"/>
          <a:chExt cx="0" cy="0"/>
        </a:xfrm>
      </p:grpSpPr>
      <p:sp>
        <p:nvSpPr>
          <p:cNvPr id="7" name="Rectangle 29"/>
          <p:cNvSpPr/>
          <p:nvPr userDrawn="1"/>
        </p:nvSpPr>
        <p:spPr>
          <a:xfrm>
            <a:off x="-1" y="0"/>
            <a:ext cx="9144001" cy="5143500"/>
          </a:xfrm>
          <a:prstGeom prst="rect">
            <a:avLst/>
          </a:prstGeom>
          <a:solidFill>
            <a:srgbClr val="313970"/>
          </a:solidFill>
          <a:ln>
            <a:noFill/>
          </a:ln>
        </p:spPr>
        <p:txBody>
          <a:bodyPr lIns="144000" tIns="108000" rIns="144000" anchor="t" anchorCtr="0"/>
          <a:lstStyle/>
          <a:p>
            <a:pPr marL="144000" indent="-144000">
              <a:spcAft>
                <a:spcPts val="900"/>
              </a:spcAft>
              <a:buClr>
                <a:srgbClr val="FFC600"/>
              </a:buClr>
              <a:buSzPct val="100000"/>
            </a:pPr>
            <a:r>
              <a:rPr lang="en-US" sz="1200" b="0" i="0" noProof="0">
                <a:solidFill>
                  <a:schemeClr val="bg1">
                    <a:lumMod val="50000"/>
                  </a:schemeClr>
                </a:solidFill>
                <a:latin typeface="Ubuntu" panose="020B0504030602030204" pitchFamily="34" charset="0"/>
                <a:cs typeface="Ubuntu" panose="020B0504030602030204" pitchFamily="34" charset="0"/>
              </a:rPr>
              <a:t>  </a:t>
            </a:r>
          </a:p>
        </p:txBody>
      </p:sp>
      <p:sp>
        <p:nvSpPr>
          <p:cNvPr id="3" name="Rectangle 11">
            <a:extLst>
              <a:ext uri="{FF2B5EF4-FFF2-40B4-BE49-F238E27FC236}">
                <a16:creationId xmlns:a16="http://schemas.microsoft.com/office/drawing/2014/main" id="{3B0843FD-9BA1-C8EC-0700-90E2B923767E}"/>
              </a:ext>
            </a:extLst>
          </p:cNvPr>
          <p:cNvSpPr/>
          <p:nvPr userDrawn="1"/>
        </p:nvSpPr>
        <p:spPr>
          <a:xfrm>
            <a:off x="510540" y="207548"/>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4" name="Rectangle 11">
            <a:extLst>
              <a:ext uri="{FF2B5EF4-FFF2-40B4-BE49-F238E27FC236}">
                <a16:creationId xmlns:a16="http://schemas.microsoft.com/office/drawing/2014/main" id="{B7BD0823-4914-0292-EF7E-AEC0F99BA222}"/>
              </a:ext>
            </a:extLst>
          </p:cNvPr>
          <p:cNvSpPr/>
          <p:nvPr userDrawn="1"/>
        </p:nvSpPr>
        <p:spPr>
          <a:xfrm>
            <a:off x="1302814" y="719776"/>
            <a:ext cx="578635" cy="197788"/>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7485"/>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8" name="Rectangle 11">
            <a:extLst>
              <a:ext uri="{FF2B5EF4-FFF2-40B4-BE49-F238E27FC236}">
                <a16:creationId xmlns:a16="http://schemas.microsoft.com/office/drawing/2014/main" id="{ED34673F-178B-2ED8-C3A0-DEFCD0DB1A78}"/>
              </a:ext>
            </a:extLst>
          </p:cNvPr>
          <p:cNvSpPr/>
          <p:nvPr userDrawn="1"/>
        </p:nvSpPr>
        <p:spPr>
          <a:xfrm>
            <a:off x="7296919" y="1842095"/>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9" name="Rectangle 11">
            <a:extLst>
              <a:ext uri="{FF2B5EF4-FFF2-40B4-BE49-F238E27FC236}">
                <a16:creationId xmlns:a16="http://schemas.microsoft.com/office/drawing/2014/main" id="{5EE525E8-7188-A0A7-D93E-026FB335B2CC}"/>
              </a:ext>
            </a:extLst>
          </p:cNvPr>
          <p:cNvSpPr/>
          <p:nvPr userDrawn="1"/>
        </p:nvSpPr>
        <p:spPr>
          <a:xfrm>
            <a:off x="7885212" y="1086025"/>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10" name="Rectangle 11">
            <a:extLst>
              <a:ext uri="{FF2B5EF4-FFF2-40B4-BE49-F238E27FC236}">
                <a16:creationId xmlns:a16="http://schemas.microsoft.com/office/drawing/2014/main" id="{E82B3DD4-06C8-FE77-9307-7F132266029B}"/>
              </a:ext>
            </a:extLst>
          </p:cNvPr>
          <p:cNvSpPr/>
          <p:nvPr userDrawn="1"/>
        </p:nvSpPr>
        <p:spPr>
          <a:xfrm>
            <a:off x="6171481" y="4116826"/>
            <a:ext cx="694556" cy="237412"/>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205"/>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pic>
        <p:nvPicPr>
          <p:cNvPr id="11" name="Picture 1" descr="A picture containing text&#10;&#10;Description automatically generated">
            <a:extLst>
              <a:ext uri="{FF2B5EF4-FFF2-40B4-BE49-F238E27FC236}">
                <a16:creationId xmlns:a16="http://schemas.microsoft.com/office/drawing/2014/main" id="{F0516616-EE17-4A1A-8D1F-515D54E2DC26}"/>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Lst>
          </a:blip>
          <a:stretch>
            <a:fillRect/>
          </a:stretch>
        </p:blipFill>
        <p:spPr>
          <a:xfrm>
            <a:off x="7416987" y="379100"/>
            <a:ext cx="1331726" cy="393261"/>
          </a:xfrm>
          <a:prstGeom prst="rect">
            <a:avLst/>
          </a:prstGeom>
        </p:spPr>
      </p:pic>
      <p:sp>
        <p:nvSpPr>
          <p:cNvPr id="2" name="Rectangle 11">
            <a:extLst>
              <a:ext uri="{FF2B5EF4-FFF2-40B4-BE49-F238E27FC236}">
                <a16:creationId xmlns:a16="http://schemas.microsoft.com/office/drawing/2014/main" id="{97E773BB-66E9-B9B3-A9E7-FBCC19191F01}"/>
              </a:ext>
            </a:extLst>
          </p:cNvPr>
          <p:cNvSpPr/>
          <p:nvPr userDrawn="1"/>
        </p:nvSpPr>
        <p:spPr>
          <a:xfrm>
            <a:off x="-869856" y="2958391"/>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sp>
        <p:nvSpPr>
          <p:cNvPr id="13" name="Text Box 37">
            <a:hlinkClick r:id="rId4"/>
            <a:extLst>
              <a:ext uri="{FF2B5EF4-FFF2-40B4-BE49-F238E27FC236}">
                <a16:creationId xmlns:a16="http://schemas.microsoft.com/office/drawing/2014/main" id="{A9CD1396-05D3-4D97-9999-53FF7094312B}"/>
              </a:ext>
            </a:extLst>
          </p:cNvPr>
          <p:cNvSpPr txBox="1">
            <a:spLocks noChangeArrowheads="1"/>
          </p:cNvSpPr>
          <p:nvPr userDrawn="1"/>
        </p:nvSpPr>
        <p:spPr bwMode="auto">
          <a:xfrm>
            <a:off x="6868530" y="4731990"/>
            <a:ext cx="1832857" cy="284684"/>
          </a:xfrm>
          <a:prstGeom prst="rect">
            <a:avLst/>
          </a:prstGeom>
          <a:noFill/>
          <a:ln w="9525">
            <a:noFill/>
            <a:miter lim="800000"/>
            <a:headEnd/>
            <a:tailEnd/>
          </a:ln>
          <a:effectLst/>
        </p:spPr>
        <p:txBody>
          <a:bodyPr lIns="0" tIns="0" rIns="0" bIns="0" anchor="ctr" anchorCtr="0">
            <a:noAutofit/>
          </a:bodyPr>
          <a:lstStyle>
            <a:lvl1pPr eaLnBrk="0" hangingPunct="0">
              <a:defRPr sz="2400" i="1">
                <a:solidFill>
                  <a:schemeClr val="bg1"/>
                </a:solidFill>
                <a:latin typeface="Ubuntu" panose="020B0504030602030204" pitchFamily="34" charset="0"/>
                <a:ea typeface="Ubuntu" panose="020B0504030602030204" pitchFamily="34" charset="0"/>
              </a:defRPr>
            </a:lvl1pPr>
            <a:lvl2pPr marL="37931725" indent="-37474525" eaLnBrk="0" hangingPunct="0">
              <a:defRPr sz="2400" i="1">
                <a:solidFill>
                  <a:schemeClr val="bg1"/>
                </a:solidFill>
                <a:latin typeface="Ubuntu" panose="020B0504030602030204" pitchFamily="34" charset="0"/>
                <a:ea typeface="Ubuntu" panose="020B0504030602030204" pitchFamily="34" charset="0"/>
              </a:defRPr>
            </a:lvl2pPr>
            <a:lvl3pPr eaLnBrk="0" hangingPunct="0">
              <a:defRPr sz="2400" i="1">
                <a:solidFill>
                  <a:schemeClr val="bg1"/>
                </a:solidFill>
                <a:latin typeface="Ubuntu" panose="020B0504030602030204" pitchFamily="34" charset="0"/>
                <a:ea typeface="Ubuntu" panose="020B0504030602030204" pitchFamily="34" charset="0"/>
              </a:defRPr>
            </a:lvl3pPr>
            <a:lvl4pPr eaLnBrk="0" hangingPunct="0">
              <a:defRPr sz="2400" i="1">
                <a:solidFill>
                  <a:schemeClr val="bg1"/>
                </a:solidFill>
                <a:latin typeface="Ubuntu" panose="020B0504030602030204" pitchFamily="34" charset="0"/>
                <a:ea typeface="Ubuntu" panose="020B0504030602030204" pitchFamily="34" charset="0"/>
              </a:defRPr>
            </a:lvl4pPr>
            <a:lvl5pPr eaLnBrk="0" hangingPunct="0">
              <a:defRPr sz="2400" i="1">
                <a:solidFill>
                  <a:schemeClr val="bg1"/>
                </a:solidFill>
                <a:latin typeface="Ubuntu" panose="020B0504030602030204" pitchFamily="34" charset="0"/>
                <a:ea typeface="Ubuntu" panose="020B0504030602030204" pitchFamily="34" charset="0"/>
              </a:defRPr>
            </a:lvl5pPr>
            <a:lvl6pPr marL="4572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6pPr>
            <a:lvl7pPr marL="9144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7pPr>
            <a:lvl8pPr marL="13716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8pPr>
            <a:lvl9pPr marL="18288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9pPr>
          </a:lstStyle>
          <a:p>
            <a:pPr algn="r">
              <a:lnSpc>
                <a:spcPct val="101000"/>
              </a:lnSpc>
              <a:spcBef>
                <a:spcPct val="50000"/>
              </a:spcBef>
            </a:pPr>
            <a:r>
              <a:rPr lang="en-US" sz="600" b="0" i="0" spc="60" baseline="0" noProof="0" dirty="0">
                <a:solidFill>
                  <a:schemeClr val="bg2">
                    <a:lumMod val="20000"/>
                    <a:lumOff val="80000"/>
                  </a:schemeClr>
                </a:solidFill>
                <a:latin typeface="Ubuntu" panose="020B0504030602030204" pitchFamily="34" charset="0"/>
                <a:cs typeface="Ubuntu" panose="020B0504030602030204" pitchFamily="34" charset="0"/>
              </a:rPr>
              <a:t>digitalleadership.com</a:t>
            </a:r>
          </a:p>
        </p:txBody>
      </p:sp>
      <p:sp>
        <p:nvSpPr>
          <p:cNvPr id="6" name="Metin Yer Tutucusu 5">
            <a:extLst>
              <a:ext uri="{FF2B5EF4-FFF2-40B4-BE49-F238E27FC236}">
                <a16:creationId xmlns:a16="http://schemas.microsoft.com/office/drawing/2014/main" id="{ED6DAE96-1D55-48A5-9720-DD47BCE99067}"/>
              </a:ext>
            </a:extLst>
          </p:cNvPr>
          <p:cNvSpPr>
            <a:spLocks noGrp="1"/>
          </p:cNvSpPr>
          <p:nvPr>
            <p:ph type="body" sz="quarter" idx="10" hasCustomPrompt="1"/>
          </p:nvPr>
        </p:nvSpPr>
        <p:spPr>
          <a:xfrm>
            <a:off x="1881450" y="377469"/>
            <a:ext cx="4984587" cy="708555"/>
          </a:xfrm>
          <a:prstGeom prst="rect">
            <a:avLst/>
          </a:prstGeom>
        </p:spPr>
        <p:txBody>
          <a:bodyPr lIns="0" rIns="0"/>
          <a:lstStyle>
            <a:lvl1pPr marL="0" indent="0">
              <a:buNone/>
              <a:defRPr sz="1800">
                <a:solidFill>
                  <a:schemeClr val="bg1"/>
                </a:solidFill>
                <a:latin typeface="Volkhov"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Company Name / Slogan / Brief</a:t>
            </a:r>
          </a:p>
        </p:txBody>
      </p:sp>
      <p:sp>
        <p:nvSpPr>
          <p:cNvPr id="14" name="Metin Yer Tutucusu 5">
            <a:extLst>
              <a:ext uri="{FF2B5EF4-FFF2-40B4-BE49-F238E27FC236}">
                <a16:creationId xmlns:a16="http://schemas.microsoft.com/office/drawing/2014/main" id="{1067A364-F83F-47E2-B7EE-FF1BEB11DAEB}"/>
              </a:ext>
            </a:extLst>
          </p:cNvPr>
          <p:cNvSpPr>
            <a:spLocks noGrp="1"/>
          </p:cNvSpPr>
          <p:nvPr>
            <p:ph type="body" sz="quarter" idx="11" hasCustomPrompt="1"/>
          </p:nvPr>
        </p:nvSpPr>
        <p:spPr>
          <a:xfrm>
            <a:off x="400822" y="1199545"/>
            <a:ext cx="5022513" cy="883994"/>
          </a:xfrm>
          <a:prstGeom prst="rect">
            <a:avLst/>
          </a:prstGeom>
        </p:spPr>
        <p:txBody>
          <a:bodyPr lIns="0" rIns="0"/>
          <a:lstStyle>
            <a:lvl1pPr marL="0" indent="0">
              <a:buNone/>
              <a:defRPr sz="1200" b="0">
                <a:solidFill>
                  <a:srgbClr val="96AFE8"/>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 short description about your business</a:t>
            </a:r>
          </a:p>
        </p:txBody>
      </p:sp>
      <p:sp>
        <p:nvSpPr>
          <p:cNvPr id="15" name="Metin Yer Tutucusu 5">
            <a:extLst>
              <a:ext uri="{FF2B5EF4-FFF2-40B4-BE49-F238E27FC236}">
                <a16:creationId xmlns:a16="http://schemas.microsoft.com/office/drawing/2014/main" id="{F89EE637-3573-464D-AA75-5134EB33BF0A}"/>
              </a:ext>
            </a:extLst>
          </p:cNvPr>
          <p:cNvSpPr>
            <a:spLocks noGrp="1"/>
          </p:cNvSpPr>
          <p:nvPr>
            <p:ph type="body" sz="quarter" idx="12" hasCustomPrompt="1"/>
          </p:nvPr>
        </p:nvSpPr>
        <p:spPr>
          <a:xfrm>
            <a:off x="400822" y="2243992"/>
            <a:ext cx="5022513" cy="1872833"/>
          </a:xfrm>
          <a:prstGeom prst="rect">
            <a:avLst/>
          </a:prstGeom>
        </p:spPr>
        <p:txBody>
          <a:bodyPr lIns="0" rIns="0"/>
          <a:lstStyle>
            <a:lvl1pPr marL="0" indent="0">
              <a:buNone/>
              <a:defRPr sz="700" b="0">
                <a:solidFill>
                  <a:schemeClr val="bg1"/>
                </a:solidFill>
                <a:effectLst>
                  <a:outerShdw blurRad="38100" dist="38100" dir="2700000" algn="tl">
                    <a:srgbClr val="000000">
                      <a:alpha val="43137"/>
                    </a:srgbClr>
                  </a:outerShdw>
                </a:effectLst>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What’s your firm’s story?</a:t>
            </a:r>
          </a:p>
        </p:txBody>
      </p:sp>
      <p:sp>
        <p:nvSpPr>
          <p:cNvPr id="34" name="Resim Yer Tutucusu 33">
            <a:extLst>
              <a:ext uri="{FF2B5EF4-FFF2-40B4-BE49-F238E27FC236}">
                <a16:creationId xmlns:a16="http://schemas.microsoft.com/office/drawing/2014/main" id="{E77A5A45-64CB-4484-80C5-BDC2B5D0145E}"/>
              </a:ext>
            </a:extLst>
          </p:cNvPr>
          <p:cNvSpPr>
            <a:spLocks noGrp="1"/>
          </p:cNvSpPr>
          <p:nvPr>
            <p:ph type="pic" sz="quarter" idx="17" hasCustomPrompt="1"/>
          </p:nvPr>
        </p:nvSpPr>
        <p:spPr>
          <a:xfrm>
            <a:off x="395287" y="377469"/>
            <a:ext cx="1375483" cy="708556"/>
          </a:xfrm>
          <a:prstGeom prst="rect">
            <a:avLst/>
          </a:prstGeom>
          <a:noFill/>
        </p:spPr>
        <p:txBody>
          <a:bodyPr anchor="b"/>
          <a:lstStyle>
            <a:lvl1pPr marL="0" indent="0" algn="ctr">
              <a:buNone/>
              <a:defRPr sz="1000">
                <a:solidFill>
                  <a:srgbClr val="96AFE8"/>
                </a:solidFill>
              </a:defRPr>
            </a:lvl1pPr>
          </a:lstStyle>
          <a:p>
            <a:r>
              <a:rPr lang="en-US" dirty="0"/>
              <a:t>Company Logo</a:t>
            </a:r>
          </a:p>
        </p:txBody>
      </p:sp>
      <p:sp>
        <p:nvSpPr>
          <p:cNvPr id="35" name="Resim Yer Tutucusu 33">
            <a:extLst>
              <a:ext uri="{FF2B5EF4-FFF2-40B4-BE49-F238E27FC236}">
                <a16:creationId xmlns:a16="http://schemas.microsoft.com/office/drawing/2014/main" id="{0DEA4AF2-E31A-4DE5-9648-C9190EDF2161}"/>
              </a:ext>
            </a:extLst>
          </p:cNvPr>
          <p:cNvSpPr>
            <a:spLocks noGrp="1"/>
          </p:cNvSpPr>
          <p:nvPr>
            <p:ph type="pic" sz="quarter" idx="18" hasCustomPrompt="1"/>
          </p:nvPr>
        </p:nvSpPr>
        <p:spPr>
          <a:xfrm>
            <a:off x="5600700" y="1209060"/>
            <a:ext cx="3148013" cy="2907766"/>
          </a:xfrm>
          <a:prstGeom prst="rect">
            <a:avLst/>
          </a:prstGeom>
          <a:noFill/>
        </p:spPr>
        <p:txBody>
          <a:bodyPr bIns="182880" anchor="b"/>
          <a:lstStyle>
            <a:lvl1pPr marL="0" indent="0" algn="ctr">
              <a:buNone/>
              <a:defRPr sz="1000" b="1">
                <a:solidFill>
                  <a:schemeClr val="bg1">
                    <a:lumMod val="75000"/>
                  </a:schemeClr>
                </a:solidFill>
              </a:defRPr>
            </a:lvl1pPr>
          </a:lstStyle>
          <a:p>
            <a:r>
              <a:rPr lang="en-US" dirty="0"/>
              <a:t>Extra graphic area</a:t>
            </a:r>
          </a:p>
        </p:txBody>
      </p:sp>
      <p:sp>
        <p:nvSpPr>
          <p:cNvPr id="37" name="Metin Yer Tutucusu 5">
            <a:extLst>
              <a:ext uri="{FF2B5EF4-FFF2-40B4-BE49-F238E27FC236}">
                <a16:creationId xmlns:a16="http://schemas.microsoft.com/office/drawing/2014/main" id="{EDD0B17F-242C-4CE0-82CF-CFE3F8B70A87}"/>
              </a:ext>
            </a:extLst>
          </p:cNvPr>
          <p:cNvSpPr>
            <a:spLocks noGrp="1"/>
          </p:cNvSpPr>
          <p:nvPr>
            <p:ph type="body" sz="quarter" idx="14" hasCustomPrompt="1"/>
          </p:nvPr>
        </p:nvSpPr>
        <p:spPr>
          <a:xfrm>
            <a:off x="3760036" y="4428487"/>
            <a:ext cx="1713067" cy="189176"/>
          </a:xfrm>
          <a:prstGeom prst="rect">
            <a:avLst/>
          </a:prstGeom>
        </p:spPr>
        <p:txBody>
          <a:bodyPr lIns="0" rIns="0"/>
          <a:lstStyle>
            <a:lvl1pPr marL="0" indent="0">
              <a:buNone/>
              <a:defRPr sz="800" b="0">
                <a:solidFill>
                  <a:schemeClr val="bg1"/>
                </a:solidFill>
                <a:effectLst/>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+XX (0) 123 456 78</a:t>
            </a:r>
          </a:p>
        </p:txBody>
      </p:sp>
      <p:pic>
        <p:nvPicPr>
          <p:cNvPr id="38" name="Grafik 37">
            <a:extLst>
              <a:ext uri="{FF2B5EF4-FFF2-40B4-BE49-F238E27FC236}">
                <a16:creationId xmlns:a16="http://schemas.microsoft.com/office/drawing/2014/main" id="{F9A9D92C-B533-4EBD-80F3-D2C904AC6F4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530199" y="4466791"/>
            <a:ext cx="138547" cy="138547"/>
          </a:xfrm>
          <a:prstGeom prst="rect">
            <a:avLst/>
          </a:prstGeom>
        </p:spPr>
      </p:pic>
      <p:pic>
        <p:nvPicPr>
          <p:cNvPr id="39" name="Grafik 38">
            <a:extLst>
              <a:ext uri="{FF2B5EF4-FFF2-40B4-BE49-F238E27FC236}">
                <a16:creationId xmlns:a16="http://schemas.microsoft.com/office/drawing/2014/main" id="{8D9F621E-4E48-4E2D-87D6-9F81D72DE1AC}"/>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5891942" y="4452938"/>
            <a:ext cx="209550" cy="152400"/>
          </a:xfrm>
          <a:prstGeom prst="rect">
            <a:avLst/>
          </a:prstGeom>
        </p:spPr>
      </p:pic>
      <p:sp>
        <p:nvSpPr>
          <p:cNvPr id="41" name="Metin Yer Tutucusu 5">
            <a:extLst>
              <a:ext uri="{FF2B5EF4-FFF2-40B4-BE49-F238E27FC236}">
                <a16:creationId xmlns:a16="http://schemas.microsoft.com/office/drawing/2014/main" id="{555D1735-5A2B-4EA6-83D7-4F1814141370}"/>
              </a:ext>
            </a:extLst>
          </p:cNvPr>
          <p:cNvSpPr>
            <a:spLocks noGrp="1"/>
          </p:cNvSpPr>
          <p:nvPr>
            <p:ph type="body" sz="quarter" idx="15" hasCustomPrompt="1"/>
          </p:nvPr>
        </p:nvSpPr>
        <p:spPr>
          <a:xfrm>
            <a:off x="6171481" y="4430015"/>
            <a:ext cx="1901251" cy="189176"/>
          </a:xfrm>
          <a:prstGeom prst="rect">
            <a:avLst/>
          </a:prstGeom>
        </p:spPr>
        <p:txBody>
          <a:bodyPr lIns="0" rIns="0"/>
          <a:lstStyle>
            <a:lvl1pPr marL="0" indent="0">
              <a:buNone/>
              <a:defRPr sz="800" b="0">
                <a:solidFill>
                  <a:schemeClr val="bg1"/>
                </a:solidFill>
                <a:effectLst/>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yourmail@email.com</a:t>
            </a:r>
          </a:p>
        </p:txBody>
      </p:sp>
    </p:spTree>
    <p:extLst>
      <p:ext uri="{BB962C8B-B14F-4D97-AF65-F5344CB8AC3E}">
        <p14:creationId xmlns:p14="http://schemas.microsoft.com/office/powerpoint/2010/main" val="31165264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rd-party-firm-service">
    <p:spTree>
      <p:nvGrpSpPr>
        <p:cNvPr id="1" name=""/>
        <p:cNvGrpSpPr/>
        <p:nvPr/>
      </p:nvGrpSpPr>
      <p:grpSpPr>
        <a:xfrm>
          <a:off x="0" y="0"/>
          <a:ext cx="0" cy="0"/>
          <a:chOff x="0" y="0"/>
          <a:chExt cx="0" cy="0"/>
        </a:xfrm>
      </p:grpSpPr>
      <p:sp>
        <p:nvSpPr>
          <p:cNvPr id="7" name="Rectangle 29"/>
          <p:cNvSpPr/>
          <p:nvPr userDrawn="1"/>
        </p:nvSpPr>
        <p:spPr>
          <a:xfrm>
            <a:off x="-1" y="0"/>
            <a:ext cx="9144001" cy="5143500"/>
          </a:xfrm>
          <a:prstGeom prst="rect">
            <a:avLst/>
          </a:prstGeom>
          <a:solidFill>
            <a:srgbClr val="313970"/>
          </a:solidFill>
          <a:ln>
            <a:noFill/>
          </a:ln>
        </p:spPr>
        <p:txBody>
          <a:bodyPr lIns="144000" tIns="108000" rIns="144000" anchor="t" anchorCtr="0"/>
          <a:lstStyle/>
          <a:p>
            <a:pPr marL="144000" indent="-144000">
              <a:spcAft>
                <a:spcPts val="900"/>
              </a:spcAft>
              <a:buClr>
                <a:srgbClr val="FFC600"/>
              </a:buClr>
              <a:buSzPct val="100000"/>
            </a:pPr>
            <a:r>
              <a:rPr lang="en-US" sz="1200" b="0" i="0" noProof="0">
                <a:solidFill>
                  <a:schemeClr val="bg1">
                    <a:lumMod val="50000"/>
                  </a:schemeClr>
                </a:solidFill>
                <a:latin typeface="Ubuntu" panose="020B0504030602030204" pitchFamily="34" charset="0"/>
                <a:cs typeface="Ubuntu" panose="020B0504030602030204" pitchFamily="34" charset="0"/>
              </a:rPr>
              <a:t>  </a:t>
            </a:r>
          </a:p>
        </p:txBody>
      </p:sp>
      <p:sp>
        <p:nvSpPr>
          <p:cNvPr id="3" name="Rectangle 11">
            <a:extLst>
              <a:ext uri="{FF2B5EF4-FFF2-40B4-BE49-F238E27FC236}">
                <a16:creationId xmlns:a16="http://schemas.microsoft.com/office/drawing/2014/main" id="{3B0843FD-9BA1-C8EC-0700-90E2B923767E}"/>
              </a:ext>
            </a:extLst>
          </p:cNvPr>
          <p:cNvSpPr/>
          <p:nvPr userDrawn="1"/>
        </p:nvSpPr>
        <p:spPr>
          <a:xfrm>
            <a:off x="510540" y="207548"/>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4" name="Rectangle 11">
            <a:extLst>
              <a:ext uri="{FF2B5EF4-FFF2-40B4-BE49-F238E27FC236}">
                <a16:creationId xmlns:a16="http://schemas.microsoft.com/office/drawing/2014/main" id="{B7BD0823-4914-0292-EF7E-AEC0F99BA222}"/>
              </a:ext>
            </a:extLst>
          </p:cNvPr>
          <p:cNvSpPr/>
          <p:nvPr userDrawn="1"/>
        </p:nvSpPr>
        <p:spPr>
          <a:xfrm>
            <a:off x="1302814" y="719776"/>
            <a:ext cx="578635" cy="197788"/>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7485"/>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8" name="Rectangle 11">
            <a:extLst>
              <a:ext uri="{FF2B5EF4-FFF2-40B4-BE49-F238E27FC236}">
                <a16:creationId xmlns:a16="http://schemas.microsoft.com/office/drawing/2014/main" id="{ED34673F-178B-2ED8-C3A0-DEFCD0DB1A78}"/>
              </a:ext>
            </a:extLst>
          </p:cNvPr>
          <p:cNvSpPr/>
          <p:nvPr userDrawn="1"/>
        </p:nvSpPr>
        <p:spPr>
          <a:xfrm>
            <a:off x="7296919" y="1842095"/>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9" name="Rectangle 11">
            <a:extLst>
              <a:ext uri="{FF2B5EF4-FFF2-40B4-BE49-F238E27FC236}">
                <a16:creationId xmlns:a16="http://schemas.microsoft.com/office/drawing/2014/main" id="{5EE525E8-7188-A0A7-D93E-026FB335B2CC}"/>
              </a:ext>
            </a:extLst>
          </p:cNvPr>
          <p:cNvSpPr/>
          <p:nvPr userDrawn="1"/>
        </p:nvSpPr>
        <p:spPr>
          <a:xfrm>
            <a:off x="7885212" y="1086025"/>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10" name="Rectangle 11">
            <a:extLst>
              <a:ext uri="{FF2B5EF4-FFF2-40B4-BE49-F238E27FC236}">
                <a16:creationId xmlns:a16="http://schemas.microsoft.com/office/drawing/2014/main" id="{E82B3DD4-06C8-FE77-9307-7F132266029B}"/>
              </a:ext>
            </a:extLst>
          </p:cNvPr>
          <p:cNvSpPr/>
          <p:nvPr userDrawn="1"/>
        </p:nvSpPr>
        <p:spPr>
          <a:xfrm>
            <a:off x="6171481" y="4116826"/>
            <a:ext cx="694556" cy="237412"/>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205"/>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pic>
        <p:nvPicPr>
          <p:cNvPr id="11" name="Picture 1" descr="A picture containing text&#10;&#10;Description automatically generated">
            <a:extLst>
              <a:ext uri="{FF2B5EF4-FFF2-40B4-BE49-F238E27FC236}">
                <a16:creationId xmlns:a16="http://schemas.microsoft.com/office/drawing/2014/main" id="{F0516616-EE17-4A1A-8D1F-515D54E2DC26}"/>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Lst>
          </a:blip>
          <a:stretch>
            <a:fillRect/>
          </a:stretch>
        </p:blipFill>
        <p:spPr>
          <a:xfrm>
            <a:off x="7416987" y="379100"/>
            <a:ext cx="1331726" cy="393261"/>
          </a:xfrm>
          <a:prstGeom prst="rect">
            <a:avLst/>
          </a:prstGeom>
        </p:spPr>
      </p:pic>
      <p:sp>
        <p:nvSpPr>
          <p:cNvPr id="2" name="Rectangle 11">
            <a:extLst>
              <a:ext uri="{FF2B5EF4-FFF2-40B4-BE49-F238E27FC236}">
                <a16:creationId xmlns:a16="http://schemas.microsoft.com/office/drawing/2014/main" id="{97E773BB-66E9-B9B3-A9E7-FBCC19191F01}"/>
              </a:ext>
            </a:extLst>
          </p:cNvPr>
          <p:cNvSpPr/>
          <p:nvPr userDrawn="1"/>
        </p:nvSpPr>
        <p:spPr>
          <a:xfrm>
            <a:off x="-869856" y="2958391"/>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sp>
        <p:nvSpPr>
          <p:cNvPr id="13" name="Text Box 37">
            <a:hlinkClick r:id="rId4"/>
            <a:extLst>
              <a:ext uri="{FF2B5EF4-FFF2-40B4-BE49-F238E27FC236}">
                <a16:creationId xmlns:a16="http://schemas.microsoft.com/office/drawing/2014/main" id="{A9CD1396-05D3-4D97-9999-53FF7094312B}"/>
              </a:ext>
            </a:extLst>
          </p:cNvPr>
          <p:cNvSpPr txBox="1">
            <a:spLocks noChangeArrowheads="1"/>
          </p:cNvSpPr>
          <p:nvPr userDrawn="1"/>
        </p:nvSpPr>
        <p:spPr bwMode="auto">
          <a:xfrm>
            <a:off x="6868530" y="4731990"/>
            <a:ext cx="1832857" cy="284684"/>
          </a:xfrm>
          <a:prstGeom prst="rect">
            <a:avLst/>
          </a:prstGeom>
          <a:noFill/>
          <a:ln w="9525">
            <a:noFill/>
            <a:miter lim="800000"/>
            <a:headEnd/>
            <a:tailEnd/>
          </a:ln>
          <a:effectLst/>
        </p:spPr>
        <p:txBody>
          <a:bodyPr lIns="0" tIns="0" rIns="0" bIns="0" anchor="ctr" anchorCtr="0">
            <a:noAutofit/>
          </a:bodyPr>
          <a:lstStyle>
            <a:lvl1pPr eaLnBrk="0" hangingPunct="0">
              <a:defRPr sz="2400" i="1">
                <a:solidFill>
                  <a:schemeClr val="bg1"/>
                </a:solidFill>
                <a:latin typeface="Ubuntu" panose="020B0504030602030204" pitchFamily="34" charset="0"/>
                <a:ea typeface="Ubuntu" panose="020B0504030602030204" pitchFamily="34" charset="0"/>
              </a:defRPr>
            </a:lvl1pPr>
            <a:lvl2pPr marL="37931725" indent="-37474525" eaLnBrk="0" hangingPunct="0">
              <a:defRPr sz="2400" i="1">
                <a:solidFill>
                  <a:schemeClr val="bg1"/>
                </a:solidFill>
                <a:latin typeface="Ubuntu" panose="020B0504030602030204" pitchFamily="34" charset="0"/>
                <a:ea typeface="Ubuntu" panose="020B0504030602030204" pitchFamily="34" charset="0"/>
              </a:defRPr>
            </a:lvl2pPr>
            <a:lvl3pPr eaLnBrk="0" hangingPunct="0">
              <a:defRPr sz="2400" i="1">
                <a:solidFill>
                  <a:schemeClr val="bg1"/>
                </a:solidFill>
                <a:latin typeface="Ubuntu" panose="020B0504030602030204" pitchFamily="34" charset="0"/>
                <a:ea typeface="Ubuntu" panose="020B0504030602030204" pitchFamily="34" charset="0"/>
              </a:defRPr>
            </a:lvl3pPr>
            <a:lvl4pPr eaLnBrk="0" hangingPunct="0">
              <a:defRPr sz="2400" i="1">
                <a:solidFill>
                  <a:schemeClr val="bg1"/>
                </a:solidFill>
                <a:latin typeface="Ubuntu" panose="020B0504030602030204" pitchFamily="34" charset="0"/>
                <a:ea typeface="Ubuntu" panose="020B0504030602030204" pitchFamily="34" charset="0"/>
              </a:defRPr>
            </a:lvl4pPr>
            <a:lvl5pPr eaLnBrk="0" hangingPunct="0">
              <a:defRPr sz="2400" i="1">
                <a:solidFill>
                  <a:schemeClr val="bg1"/>
                </a:solidFill>
                <a:latin typeface="Ubuntu" panose="020B0504030602030204" pitchFamily="34" charset="0"/>
                <a:ea typeface="Ubuntu" panose="020B0504030602030204" pitchFamily="34" charset="0"/>
              </a:defRPr>
            </a:lvl5pPr>
            <a:lvl6pPr marL="4572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6pPr>
            <a:lvl7pPr marL="9144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7pPr>
            <a:lvl8pPr marL="13716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8pPr>
            <a:lvl9pPr marL="18288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9pPr>
          </a:lstStyle>
          <a:p>
            <a:pPr algn="r">
              <a:lnSpc>
                <a:spcPct val="101000"/>
              </a:lnSpc>
              <a:spcBef>
                <a:spcPct val="50000"/>
              </a:spcBef>
            </a:pPr>
            <a:r>
              <a:rPr lang="en-US" sz="600" b="0" i="0" spc="60" baseline="0" noProof="0" dirty="0">
                <a:solidFill>
                  <a:schemeClr val="bg2">
                    <a:lumMod val="20000"/>
                    <a:lumOff val="80000"/>
                  </a:schemeClr>
                </a:solidFill>
                <a:latin typeface="Ubuntu" panose="020B0504030602030204" pitchFamily="34" charset="0"/>
                <a:cs typeface="Ubuntu" panose="020B0504030602030204" pitchFamily="34" charset="0"/>
              </a:rPr>
              <a:t>digitalleadership.com</a:t>
            </a:r>
          </a:p>
        </p:txBody>
      </p:sp>
      <p:sp>
        <p:nvSpPr>
          <p:cNvPr id="6" name="Metin Yer Tutucusu 5">
            <a:extLst>
              <a:ext uri="{FF2B5EF4-FFF2-40B4-BE49-F238E27FC236}">
                <a16:creationId xmlns:a16="http://schemas.microsoft.com/office/drawing/2014/main" id="{ED6DAE96-1D55-48A5-9720-DD47BCE99067}"/>
              </a:ext>
            </a:extLst>
          </p:cNvPr>
          <p:cNvSpPr>
            <a:spLocks noGrp="1"/>
          </p:cNvSpPr>
          <p:nvPr>
            <p:ph type="body" sz="quarter" idx="10" hasCustomPrompt="1"/>
          </p:nvPr>
        </p:nvSpPr>
        <p:spPr>
          <a:xfrm>
            <a:off x="395286" y="377469"/>
            <a:ext cx="6470751" cy="413987"/>
          </a:xfrm>
          <a:prstGeom prst="rect">
            <a:avLst/>
          </a:prstGeom>
        </p:spPr>
        <p:txBody>
          <a:bodyPr lIns="0" rIns="0"/>
          <a:lstStyle>
            <a:lvl1pPr marL="0" indent="0">
              <a:spcAft>
                <a:spcPts val="600"/>
              </a:spcAft>
              <a:buNone/>
              <a:defRPr sz="1800">
                <a:solidFill>
                  <a:schemeClr val="bg1"/>
                </a:solidFill>
                <a:latin typeface="Volkhov"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457200" rtl="0" eaLnBrk="1" fontAlgn="auto" latinLnBrk="0" hangingPunct="1">
              <a:lnSpc>
                <a:spcPct val="100000"/>
              </a:lnSpc>
              <a:spcBef>
                <a:spcPts val="0"/>
              </a:spcBef>
              <a:spcAft>
                <a:spcPts val="600"/>
              </a:spcAft>
              <a:buClr>
                <a:srgbClr val="FFC600"/>
              </a:buClr>
              <a:buSzPct val="100000"/>
              <a:buFont typeface="Ubuntu" panose="020B0504030602030204" pitchFamily="34" charset="0"/>
              <a:buNone/>
              <a:tabLst/>
              <a:defRPr/>
            </a:pPr>
            <a:r>
              <a:rPr lang="en-US" dirty="0"/>
              <a:t>Your service line</a:t>
            </a:r>
          </a:p>
          <a:p>
            <a:pPr lvl="0"/>
            <a:endParaRPr lang="en-US" dirty="0"/>
          </a:p>
        </p:txBody>
      </p:sp>
      <p:sp>
        <p:nvSpPr>
          <p:cNvPr id="14" name="Metin Yer Tutucusu 5">
            <a:extLst>
              <a:ext uri="{FF2B5EF4-FFF2-40B4-BE49-F238E27FC236}">
                <a16:creationId xmlns:a16="http://schemas.microsoft.com/office/drawing/2014/main" id="{1067A364-F83F-47E2-B7EE-FF1BEB11DAEB}"/>
              </a:ext>
            </a:extLst>
          </p:cNvPr>
          <p:cNvSpPr>
            <a:spLocks noGrp="1"/>
          </p:cNvSpPr>
          <p:nvPr>
            <p:ph type="body" sz="quarter" idx="11" hasCustomPrompt="1"/>
          </p:nvPr>
        </p:nvSpPr>
        <p:spPr>
          <a:xfrm>
            <a:off x="395287" y="806438"/>
            <a:ext cx="4394124" cy="413987"/>
          </a:xfrm>
          <a:prstGeom prst="rect">
            <a:avLst/>
          </a:prstGeom>
        </p:spPr>
        <p:txBody>
          <a:bodyPr lIns="0" tIns="0" rIns="0"/>
          <a:lstStyle>
            <a:lvl1pPr marL="0" indent="0">
              <a:buNone/>
              <a:defRPr sz="1200" b="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Subtitle</a:t>
            </a:r>
          </a:p>
        </p:txBody>
      </p:sp>
      <p:sp>
        <p:nvSpPr>
          <p:cNvPr id="15" name="Metin Yer Tutucusu 5">
            <a:extLst>
              <a:ext uri="{FF2B5EF4-FFF2-40B4-BE49-F238E27FC236}">
                <a16:creationId xmlns:a16="http://schemas.microsoft.com/office/drawing/2014/main" id="{F89EE637-3573-464D-AA75-5134EB33BF0A}"/>
              </a:ext>
            </a:extLst>
          </p:cNvPr>
          <p:cNvSpPr>
            <a:spLocks noGrp="1"/>
          </p:cNvSpPr>
          <p:nvPr>
            <p:ph type="body" sz="quarter" idx="12" hasCustomPrompt="1"/>
          </p:nvPr>
        </p:nvSpPr>
        <p:spPr>
          <a:xfrm>
            <a:off x="395287" y="2175254"/>
            <a:ext cx="4394124" cy="1114793"/>
          </a:xfrm>
          <a:prstGeom prst="rect">
            <a:avLst/>
          </a:prstGeom>
        </p:spPr>
        <p:txBody>
          <a:bodyPr lIns="0" rIns="0"/>
          <a:lstStyle>
            <a:lvl1pPr marL="0" indent="0">
              <a:buNone/>
              <a:defRPr sz="900" b="0">
                <a:solidFill>
                  <a:schemeClr val="bg1"/>
                </a:solidFill>
                <a:effectLst>
                  <a:outerShdw blurRad="38100" dist="38100" dir="2700000" algn="tl">
                    <a:srgbClr val="000000">
                      <a:alpha val="43137"/>
                    </a:srgbClr>
                  </a:outerShdw>
                </a:effectLst>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How do you help?</a:t>
            </a:r>
          </a:p>
        </p:txBody>
      </p:sp>
      <p:sp>
        <p:nvSpPr>
          <p:cNvPr id="19" name="Metin Yer Tutucusu 5">
            <a:extLst>
              <a:ext uri="{FF2B5EF4-FFF2-40B4-BE49-F238E27FC236}">
                <a16:creationId xmlns:a16="http://schemas.microsoft.com/office/drawing/2014/main" id="{44F61FAE-765A-4E39-8F5C-51DC52AED6DE}"/>
              </a:ext>
            </a:extLst>
          </p:cNvPr>
          <p:cNvSpPr>
            <a:spLocks noGrp="1"/>
          </p:cNvSpPr>
          <p:nvPr>
            <p:ph type="body" sz="quarter" idx="14" hasCustomPrompt="1"/>
          </p:nvPr>
        </p:nvSpPr>
        <p:spPr>
          <a:xfrm>
            <a:off x="3760036" y="4428487"/>
            <a:ext cx="1713067" cy="189176"/>
          </a:xfrm>
          <a:prstGeom prst="rect">
            <a:avLst/>
          </a:prstGeom>
        </p:spPr>
        <p:txBody>
          <a:bodyPr lIns="0" rIns="0"/>
          <a:lstStyle>
            <a:lvl1pPr marL="0" indent="0">
              <a:buNone/>
              <a:defRPr sz="800" b="0">
                <a:solidFill>
                  <a:schemeClr val="bg1"/>
                </a:solidFill>
                <a:effectLst/>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+XX (0) 123 456 78</a:t>
            </a:r>
          </a:p>
        </p:txBody>
      </p:sp>
      <p:pic>
        <p:nvPicPr>
          <p:cNvPr id="21" name="Grafik 20">
            <a:extLst>
              <a:ext uri="{FF2B5EF4-FFF2-40B4-BE49-F238E27FC236}">
                <a16:creationId xmlns:a16="http://schemas.microsoft.com/office/drawing/2014/main" id="{78DD2D97-B36D-4546-8CCF-18C9AB872896}"/>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530199" y="4466791"/>
            <a:ext cx="138547" cy="138547"/>
          </a:xfrm>
          <a:prstGeom prst="rect">
            <a:avLst/>
          </a:prstGeom>
        </p:spPr>
      </p:pic>
      <p:pic>
        <p:nvPicPr>
          <p:cNvPr id="26" name="Grafik 25">
            <a:extLst>
              <a:ext uri="{FF2B5EF4-FFF2-40B4-BE49-F238E27FC236}">
                <a16:creationId xmlns:a16="http://schemas.microsoft.com/office/drawing/2014/main" id="{AABFF538-5262-45E1-8B68-D138A512DE59}"/>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5891942" y="4452938"/>
            <a:ext cx="209550" cy="152400"/>
          </a:xfrm>
          <a:prstGeom prst="rect">
            <a:avLst/>
          </a:prstGeom>
        </p:spPr>
      </p:pic>
      <p:pic>
        <p:nvPicPr>
          <p:cNvPr id="27" name="Graphic 35">
            <a:extLst>
              <a:ext uri="{FF2B5EF4-FFF2-40B4-BE49-F238E27FC236}">
                <a16:creationId xmlns:a16="http://schemas.microsoft.com/office/drawing/2014/main" id="{400D02DD-09F6-4AD0-9D6A-53B26E6BC976}"/>
              </a:ext>
            </a:extLst>
          </p:cNvPr>
          <p:cNvPicPr>
            <a:picLocks noChangeAspect="1"/>
          </p:cNvPicPr>
          <p:nvPr userDrawn="1"/>
        </p:nvPicPr>
        <p:blipFill>
          <a:blip r:embed="rId9" cstate="hq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078979" y="4460391"/>
            <a:ext cx="144947" cy="144947"/>
          </a:xfrm>
          <a:prstGeom prst="rect">
            <a:avLst/>
          </a:prstGeom>
        </p:spPr>
      </p:pic>
      <p:sp>
        <p:nvSpPr>
          <p:cNvPr id="35" name="Resim Yer Tutucusu 33">
            <a:extLst>
              <a:ext uri="{FF2B5EF4-FFF2-40B4-BE49-F238E27FC236}">
                <a16:creationId xmlns:a16="http://schemas.microsoft.com/office/drawing/2014/main" id="{0DEA4AF2-E31A-4DE5-9648-C9190EDF2161}"/>
              </a:ext>
            </a:extLst>
          </p:cNvPr>
          <p:cNvSpPr>
            <a:spLocks noGrp="1"/>
          </p:cNvSpPr>
          <p:nvPr>
            <p:ph type="pic" sz="quarter" idx="18" hasCustomPrompt="1"/>
          </p:nvPr>
        </p:nvSpPr>
        <p:spPr>
          <a:xfrm>
            <a:off x="5600700" y="1198822"/>
            <a:ext cx="3148013" cy="2918003"/>
          </a:xfrm>
          <a:prstGeom prst="rect">
            <a:avLst/>
          </a:prstGeom>
          <a:noFill/>
        </p:spPr>
        <p:txBody>
          <a:bodyPr bIns="182880" anchor="b"/>
          <a:lstStyle>
            <a:lvl1pPr marL="0" indent="0" algn="ctr">
              <a:buNone/>
              <a:defRPr sz="1000" b="1">
                <a:solidFill>
                  <a:schemeClr val="bg1">
                    <a:lumMod val="75000"/>
                  </a:schemeClr>
                </a:solidFill>
              </a:defRPr>
            </a:lvl1pPr>
          </a:lstStyle>
          <a:p>
            <a:r>
              <a:rPr lang="en-US" dirty="0"/>
              <a:t>Extra graphic place about how your service work</a:t>
            </a:r>
          </a:p>
        </p:txBody>
      </p:sp>
      <p:pic>
        <p:nvPicPr>
          <p:cNvPr id="22" name="Grafik 21">
            <a:extLst>
              <a:ext uri="{FF2B5EF4-FFF2-40B4-BE49-F238E27FC236}">
                <a16:creationId xmlns:a16="http://schemas.microsoft.com/office/drawing/2014/main" id="{C750C1DF-B6A3-43FE-B922-922530C5ADD5}"/>
              </a:ext>
            </a:extLst>
          </p:cNvPr>
          <p:cNvPicPr>
            <a:picLocks noChangeAspect="1"/>
          </p:cNvPicPr>
          <p:nvPr userDrawn="1"/>
        </p:nvPicPr>
        <p:blipFill>
          <a:blip r:embed="rId11">
            <a:lum contrast="18000"/>
            <a:extLst>
              <a:ext uri="{96DAC541-7B7A-43D3-8B79-37D633B846F1}">
                <asvg:svgBlip xmlns:asvg="http://schemas.microsoft.com/office/drawing/2016/SVG/main" r:embed="rId12"/>
              </a:ext>
            </a:extLst>
          </a:blip>
          <a:stretch>
            <a:fillRect/>
          </a:stretch>
        </p:blipFill>
        <p:spPr>
          <a:xfrm>
            <a:off x="547605" y="3515063"/>
            <a:ext cx="436402" cy="436402"/>
          </a:xfrm>
          <a:prstGeom prst="rect">
            <a:avLst/>
          </a:prstGeom>
        </p:spPr>
      </p:pic>
      <p:sp>
        <p:nvSpPr>
          <p:cNvPr id="24" name="Resim Yer Tutucusu 24">
            <a:extLst>
              <a:ext uri="{FF2B5EF4-FFF2-40B4-BE49-F238E27FC236}">
                <a16:creationId xmlns:a16="http://schemas.microsoft.com/office/drawing/2014/main" id="{40F9B7BB-4D09-4EF5-8C1A-DC4699CE7846}"/>
              </a:ext>
            </a:extLst>
          </p:cNvPr>
          <p:cNvSpPr>
            <a:spLocks noGrp="1"/>
          </p:cNvSpPr>
          <p:nvPr>
            <p:ph type="pic" sz="quarter" idx="13" hasCustomPrompt="1"/>
          </p:nvPr>
        </p:nvSpPr>
        <p:spPr>
          <a:xfrm>
            <a:off x="538097" y="3506083"/>
            <a:ext cx="455419" cy="454362"/>
          </a:xfrm>
          <a:prstGeom prst="ellipse">
            <a:avLst/>
          </a:prstGeom>
          <a:noFill/>
        </p:spPr>
        <p:txBody>
          <a:bodyPr wrap="none" lIns="0" tIns="914400" rIns="0" bIns="0" numCol="1" anchor="ctr" anchorCtr="1"/>
          <a:lstStyle>
            <a:lvl1pPr marL="0" indent="0" algn="ctr">
              <a:buNone/>
              <a:defRPr sz="900" b="0">
                <a:solidFill>
                  <a:schemeClr val="bg1"/>
                </a:solidFill>
              </a:defRPr>
            </a:lvl1pPr>
          </a:lstStyle>
          <a:p>
            <a:pPr marL="0" marR="0" lvl="0" indent="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None/>
              <a:tabLst/>
              <a:defRPr/>
            </a:pPr>
            <a:r>
              <a:rPr lang="en-US" dirty="0"/>
              <a:t>Click to add your picture</a:t>
            </a:r>
          </a:p>
        </p:txBody>
      </p:sp>
      <p:sp>
        <p:nvSpPr>
          <p:cNvPr id="25" name="Metin Yer Tutucusu 5">
            <a:extLst>
              <a:ext uri="{FF2B5EF4-FFF2-40B4-BE49-F238E27FC236}">
                <a16:creationId xmlns:a16="http://schemas.microsoft.com/office/drawing/2014/main" id="{DD45997D-44FE-4146-AC88-DE5AFAE39F91}"/>
              </a:ext>
            </a:extLst>
          </p:cNvPr>
          <p:cNvSpPr>
            <a:spLocks noGrp="1"/>
          </p:cNvSpPr>
          <p:nvPr>
            <p:ph type="body" sz="quarter" idx="15" hasCustomPrompt="1"/>
          </p:nvPr>
        </p:nvSpPr>
        <p:spPr>
          <a:xfrm>
            <a:off x="6171481" y="4430015"/>
            <a:ext cx="1901251" cy="189176"/>
          </a:xfrm>
          <a:prstGeom prst="rect">
            <a:avLst/>
          </a:prstGeom>
        </p:spPr>
        <p:txBody>
          <a:bodyPr lIns="0" rIns="0"/>
          <a:lstStyle>
            <a:lvl1pPr marL="0" indent="0">
              <a:buNone/>
              <a:defRPr sz="800" b="0">
                <a:solidFill>
                  <a:schemeClr val="bg1"/>
                </a:solidFill>
                <a:effectLst/>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yourmail@email.com</a:t>
            </a:r>
          </a:p>
        </p:txBody>
      </p:sp>
      <p:sp>
        <p:nvSpPr>
          <p:cNvPr id="29" name="Metin Yer Tutucusu 5">
            <a:extLst>
              <a:ext uri="{FF2B5EF4-FFF2-40B4-BE49-F238E27FC236}">
                <a16:creationId xmlns:a16="http://schemas.microsoft.com/office/drawing/2014/main" id="{09C54010-6FFC-481A-BB01-335E1BDF23A7}"/>
              </a:ext>
            </a:extLst>
          </p:cNvPr>
          <p:cNvSpPr>
            <a:spLocks noGrp="1"/>
          </p:cNvSpPr>
          <p:nvPr>
            <p:ph type="body" sz="quarter" idx="16" hasCustomPrompt="1"/>
          </p:nvPr>
        </p:nvSpPr>
        <p:spPr>
          <a:xfrm>
            <a:off x="1315216" y="4427849"/>
            <a:ext cx="1934691" cy="189176"/>
          </a:xfrm>
          <a:prstGeom prst="rect">
            <a:avLst/>
          </a:prstGeom>
        </p:spPr>
        <p:txBody>
          <a:bodyPr lIns="0" rIns="0"/>
          <a:lstStyle>
            <a:lvl1pPr marL="0" indent="0">
              <a:buNone/>
              <a:defRPr sz="800" b="0">
                <a:solidFill>
                  <a:schemeClr val="bg1"/>
                </a:solidFill>
                <a:effectLst/>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yourcompany.com</a:t>
            </a:r>
          </a:p>
        </p:txBody>
      </p:sp>
      <p:sp>
        <p:nvSpPr>
          <p:cNvPr id="30" name="Metin Yer Tutucusu 5">
            <a:extLst>
              <a:ext uri="{FF2B5EF4-FFF2-40B4-BE49-F238E27FC236}">
                <a16:creationId xmlns:a16="http://schemas.microsoft.com/office/drawing/2014/main" id="{EF29B2DD-CF59-4C7A-B00D-0C43587327E8}"/>
              </a:ext>
            </a:extLst>
          </p:cNvPr>
          <p:cNvSpPr>
            <a:spLocks noGrp="1"/>
          </p:cNvSpPr>
          <p:nvPr>
            <p:ph type="body" sz="quarter" idx="19" hasCustomPrompt="1"/>
          </p:nvPr>
        </p:nvSpPr>
        <p:spPr>
          <a:xfrm>
            <a:off x="395287" y="1705829"/>
            <a:ext cx="4394124" cy="465207"/>
          </a:xfrm>
          <a:prstGeom prst="rect">
            <a:avLst/>
          </a:prstGeom>
        </p:spPr>
        <p:txBody>
          <a:bodyPr lIns="0" tIns="0" rIns="0"/>
          <a:lstStyle>
            <a:lvl1pPr marL="0" indent="0">
              <a:buNone/>
              <a:defRPr sz="1200" b="1">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Title</a:t>
            </a:r>
          </a:p>
        </p:txBody>
      </p:sp>
    </p:spTree>
    <p:extLst>
      <p:ext uri="{BB962C8B-B14F-4D97-AF65-F5344CB8AC3E}">
        <p14:creationId xmlns:p14="http://schemas.microsoft.com/office/powerpoint/2010/main" val="14980797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rd-party-firm-product">
    <p:spTree>
      <p:nvGrpSpPr>
        <p:cNvPr id="1" name=""/>
        <p:cNvGrpSpPr/>
        <p:nvPr/>
      </p:nvGrpSpPr>
      <p:grpSpPr>
        <a:xfrm>
          <a:off x="0" y="0"/>
          <a:ext cx="0" cy="0"/>
          <a:chOff x="0" y="0"/>
          <a:chExt cx="0" cy="0"/>
        </a:xfrm>
      </p:grpSpPr>
      <p:sp>
        <p:nvSpPr>
          <p:cNvPr id="7" name="Rectangle 29"/>
          <p:cNvSpPr/>
          <p:nvPr userDrawn="1"/>
        </p:nvSpPr>
        <p:spPr>
          <a:xfrm>
            <a:off x="-1" y="0"/>
            <a:ext cx="9144001" cy="5143500"/>
          </a:xfrm>
          <a:prstGeom prst="rect">
            <a:avLst/>
          </a:prstGeom>
          <a:solidFill>
            <a:srgbClr val="313970"/>
          </a:solidFill>
          <a:ln>
            <a:noFill/>
          </a:ln>
        </p:spPr>
        <p:txBody>
          <a:bodyPr lIns="144000" tIns="108000" rIns="144000" anchor="t" anchorCtr="0"/>
          <a:lstStyle/>
          <a:p>
            <a:pPr marL="144000" indent="-144000">
              <a:spcAft>
                <a:spcPts val="900"/>
              </a:spcAft>
              <a:buClr>
                <a:srgbClr val="FFC600"/>
              </a:buClr>
              <a:buSzPct val="100000"/>
            </a:pPr>
            <a:endParaRPr lang="en-US" sz="1200" b="0" i="0" noProof="0" dirty="0">
              <a:solidFill>
                <a:schemeClr val="bg1">
                  <a:lumMod val="50000"/>
                </a:schemeClr>
              </a:solidFill>
              <a:latin typeface="Ubuntu" panose="020B0504030602030204" pitchFamily="34" charset="0"/>
              <a:cs typeface="Ubuntu" panose="020B0504030602030204" pitchFamily="34" charset="0"/>
            </a:endParaRPr>
          </a:p>
        </p:txBody>
      </p:sp>
      <p:sp>
        <p:nvSpPr>
          <p:cNvPr id="43" name="Google Shape;2202;p66">
            <a:extLst>
              <a:ext uri="{FF2B5EF4-FFF2-40B4-BE49-F238E27FC236}">
                <a16:creationId xmlns:a16="http://schemas.microsoft.com/office/drawing/2014/main" id="{BEBB3F1F-C58C-4BA0-8EE8-C8552E92C2C4}"/>
              </a:ext>
            </a:extLst>
          </p:cNvPr>
          <p:cNvSpPr txBox="1">
            <a:spLocks/>
          </p:cNvSpPr>
          <p:nvPr userDrawn="1"/>
        </p:nvSpPr>
        <p:spPr>
          <a:xfrm>
            <a:off x="395287" y="378291"/>
            <a:ext cx="5729926" cy="315792"/>
          </a:xfrm>
          <a:prstGeom prst="rect">
            <a:avLst/>
          </a:prstGeom>
          <a:noFill/>
          <a:ln>
            <a:noFill/>
          </a:ln>
        </p:spPr>
        <p:txBody>
          <a:bodyPr spcFirstLastPara="1" vert="horz" wrap="square" lIns="0" tIns="0" rIns="0" bIns="0" rtlCol="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4285"/>
              </a:lnSpc>
              <a:buClr>
                <a:srgbClr val="061B2B"/>
              </a:buClr>
              <a:buSzPts val="2100"/>
              <a:buFont typeface="Volkhov"/>
              <a:buNone/>
            </a:pPr>
            <a:r>
              <a:rPr lang="en-US" sz="1800" b="1" dirty="0">
                <a:solidFill>
                  <a:schemeClr val="bg1"/>
                </a:solidFill>
                <a:latin typeface="Volkhov" panose="02000503000000020004" pitchFamily="2" charset="0"/>
              </a:rPr>
              <a:t>Proudly sponsored by Digital Leadership and</a:t>
            </a:r>
          </a:p>
        </p:txBody>
      </p:sp>
      <p:sp>
        <p:nvSpPr>
          <p:cNvPr id="3" name="Rectangle 11">
            <a:extLst>
              <a:ext uri="{FF2B5EF4-FFF2-40B4-BE49-F238E27FC236}">
                <a16:creationId xmlns:a16="http://schemas.microsoft.com/office/drawing/2014/main" id="{3B0843FD-9BA1-C8EC-0700-90E2B923767E}"/>
              </a:ext>
            </a:extLst>
          </p:cNvPr>
          <p:cNvSpPr/>
          <p:nvPr userDrawn="1"/>
        </p:nvSpPr>
        <p:spPr>
          <a:xfrm>
            <a:off x="510540" y="207548"/>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4" name="Rectangle 11">
            <a:extLst>
              <a:ext uri="{FF2B5EF4-FFF2-40B4-BE49-F238E27FC236}">
                <a16:creationId xmlns:a16="http://schemas.microsoft.com/office/drawing/2014/main" id="{B7BD0823-4914-0292-EF7E-AEC0F99BA222}"/>
              </a:ext>
            </a:extLst>
          </p:cNvPr>
          <p:cNvSpPr/>
          <p:nvPr userDrawn="1"/>
        </p:nvSpPr>
        <p:spPr>
          <a:xfrm>
            <a:off x="1302814" y="719776"/>
            <a:ext cx="578635" cy="197788"/>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7485"/>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8" name="Rectangle 11">
            <a:extLst>
              <a:ext uri="{FF2B5EF4-FFF2-40B4-BE49-F238E27FC236}">
                <a16:creationId xmlns:a16="http://schemas.microsoft.com/office/drawing/2014/main" id="{ED34673F-178B-2ED8-C3A0-DEFCD0DB1A78}"/>
              </a:ext>
            </a:extLst>
          </p:cNvPr>
          <p:cNvSpPr/>
          <p:nvPr userDrawn="1"/>
        </p:nvSpPr>
        <p:spPr>
          <a:xfrm>
            <a:off x="7296919" y="1842095"/>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9" name="Rectangle 11">
            <a:extLst>
              <a:ext uri="{FF2B5EF4-FFF2-40B4-BE49-F238E27FC236}">
                <a16:creationId xmlns:a16="http://schemas.microsoft.com/office/drawing/2014/main" id="{5EE525E8-7188-A0A7-D93E-026FB335B2CC}"/>
              </a:ext>
            </a:extLst>
          </p:cNvPr>
          <p:cNvSpPr/>
          <p:nvPr userDrawn="1"/>
        </p:nvSpPr>
        <p:spPr>
          <a:xfrm>
            <a:off x="7885212" y="1086025"/>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10" name="Rectangle 11">
            <a:extLst>
              <a:ext uri="{FF2B5EF4-FFF2-40B4-BE49-F238E27FC236}">
                <a16:creationId xmlns:a16="http://schemas.microsoft.com/office/drawing/2014/main" id="{E82B3DD4-06C8-FE77-9307-7F132266029B}"/>
              </a:ext>
            </a:extLst>
          </p:cNvPr>
          <p:cNvSpPr/>
          <p:nvPr userDrawn="1"/>
        </p:nvSpPr>
        <p:spPr>
          <a:xfrm>
            <a:off x="6171481" y="4116826"/>
            <a:ext cx="694556" cy="237412"/>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205"/>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pic>
        <p:nvPicPr>
          <p:cNvPr id="11" name="Picture 1" descr="A picture containing text&#10;&#10;Description automatically generated">
            <a:extLst>
              <a:ext uri="{FF2B5EF4-FFF2-40B4-BE49-F238E27FC236}">
                <a16:creationId xmlns:a16="http://schemas.microsoft.com/office/drawing/2014/main" id="{F0516616-EE17-4A1A-8D1F-515D54E2DC26}"/>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Lst>
          </a:blip>
          <a:stretch>
            <a:fillRect/>
          </a:stretch>
        </p:blipFill>
        <p:spPr>
          <a:xfrm>
            <a:off x="7416987" y="379100"/>
            <a:ext cx="1331726" cy="393261"/>
          </a:xfrm>
          <a:prstGeom prst="rect">
            <a:avLst/>
          </a:prstGeom>
        </p:spPr>
      </p:pic>
      <p:sp>
        <p:nvSpPr>
          <p:cNvPr id="2" name="Rectangle 11">
            <a:extLst>
              <a:ext uri="{FF2B5EF4-FFF2-40B4-BE49-F238E27FC236}">
                <a16:creationId xmlns:a16="http://schemas.microsoft.com/office/drawing/2014/main" id="{97E773BB-66E9-B9B3-A9E7-FBCC19191F01}"/>
              </a:ext>
            </a:extLst>
          </p:cNvPr>
          <p:cNvSpPr/>
          <p:nvPr userDrawn="1"/>
        </p:nvSpPr>
        <p:spPr>
          <a:xfrm>
            <a:off x="-869856" y="2958391"/>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sp>
        <p:nvSpPr>
          <p:cNvPr id="13" name="Text Box 37">
            <a:hlinkClick r:id="rId4"/>
            <a:extLst>
              <a:ext uri="{FF2B5EF4-FFF2-40B4-BE49-F238E27FC236}">
                <a16:creationId xmlns:a16="http://schemas.microsoft.com/office/drawing/2014/main" id="{A9CD1396-05D3-4D97-9999-53FF7094312B}"/>
              </a:ext>
            </a:extLst>
          </p:cNvPr>
          <p:cNvSpPr txBox="1">
            <a:spLocks noChangeArrowheads="1"/>
          </p:cNvSpPr>
          <p:nvPr userDrawn="1"/>
        </p:nvSpPr>
        <p:spPr bwMode="auto">
          <a:xfrm>
            <a:off x="6868530" y="4731990"/>
            <a:ext cx="1832857" cy="284684"/>
          </a:xfrm>
          <a:prstGeom prst="rect">
            <a:avLst/>
          </a:prstGeom>
          <a:noFill/>
          <a:ln w="9525">
            <a:noFill/>
            <a:miter lim="800000"/>
            <a:headEnd/>
            <a:tailEnd/>
          </a:ln>
          <a:effectLst/>
        </p:spPr>
        <p:txBody>
          <a:bodyPr lIns="0" tIns="0" rIns="0" bIns="0" anchor="ctr" anchorCtr="0">
            <a:noAutofit/>
          </a:bodyPr>
          <a:lstStyle>
            <a:lvl1pPr eaLnBrk="0" hangingPunct="0">
              <a:defRPr sz="2400" i="1">
                <a:solidFill>
                  <a:schemeClr val="bg1"/>
                </a:solidFill>
                <a:latin typeface="Ubuntu" panose="020B0504030602030204" pitchFamily="34" charset="0"/>
                <a:ea typeface="Ubuntu" panose="020B0504030602030204" pitchFamily="34" charset="0"/>
              </a:defRPr>
            </a:lvl1pPr>
            <a:lvl2pPr marL="37931725" indent="-37474525" eaLnBrk="0" hangingPunct="0">
              <a:defRPr sz="2400" i="1">
                <a:solidFill>
                  <a:schemeClr val="bg1"/>
                </a:solidFill>
                <a:latin typeface="Ubuntu" panose="020B0504030602030204" pitchFamily="34" charset="0"/>
                <a:ea typeface="Ubuntu" panose="020B0504030602030204" pitchFamily="34" charset="0"/>
              </a:defRPr>
            </a:lvl2pPr>
            <a:lvl3pPr eaLnBrk="0" hangingPunct="0">
              <a:defRPr sz="2400" i="1">
                <a:solidFill>
                  <a:schemeClr val="bg1"/>
                </a:solidFill>
                <a:latin typeface="Ubuntu" panose="020B0504030602030204" pitchFamily="34" charset="0"/>
                <a:ea typeface="Ubuntu" panose="020B0504030602030204" pitchFamily="34" charset="0"/>
              </a:defRPr>
            </a:lvl3pPr>
            <a:lvl4pPr eaLnBrk="0" hangingPunct="0">
              <a:defRPr sz="2400" i="1">
                <a:solidFill>
                  <a:schemeClr val="bg1"/>
                </a:solidFill>
                <a:latin typeface="Ubuntu" panose="020B0504030602030204" pitchFamily="34" charset="0"/>
                <a:ea typeface="Ubuntu" panose="020B0504030602030204" pitchFamily="34" charset="0"/>
              </a:defRPr>
            </a:lvl4pPr>
            <a:lvl5pPr eaLnBrk="0" hangingPunct="0">
              <a:defRPr sz="2400" i="1">
                <a:solidFill>
                  <a:schemeClr val="bg1"/>
                </a:solidFill>
                <a:latin typeface="Ubuntu" panose="020B0504030602030204" pitchFamily="34" charset="0"/>
                <a:ea typeface="Ubuntu" panose="020B0504030602030204" pitchFamily="34" charset="0"/>
              </a:defRPr>
            </a:lvl5pPr>
            <a:lvl6pPr marL="4572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6pPr>
            <a:lvl7pPr marL="9144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7pPr>
            <a:lvl8pPr marL="13716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8pPr>
            <a:lvl9pPr marL="18288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9pPr>
          </a:lstStyle>
          <a:p>
            <a:pPr algn="r">
              <a:lnSpc>
                <a:spcPct val="101000"/>
              </a:lnSpc>
              <a:spcBef>
                <a:spcPct val="50000"/>
              </a:spcBef>
            </a:pPr>
            <a:r>
              <a:rPr lang="en-US" sz="600" b="0" i="0" spc="60" baseline="0" noProof="0" dirty="0">
                <a:solidFill>
                  <a:schemeClr val="bg2">
                    <a:lumMod val="20000"/>
                    <a:lumOff val="80000"/>
                  </a:schemeClr>
                </a:solidFill>
                <a:latin typeface="Ubuntu" panose="020B0504030602030204" pitchFamily="34" charset="0"/>
                <a:cs typeface="Ubuntu" panose="020B0504030602030204" pitchFamily="34" charset="0"/>
              </a:rPr>
              <a:t>digitalleadership.com</a:t>
            </a:r>
          </a:p>
        </p:txBody>
      </p:sp>
      <p:sp>
        <p:nvSpPr>
          <p:cNvPr id="6" name="Metin Yer Tutucusu 5">
            <a:extLst>
              <a:ext uri="{FF2B5EF4-FFF2-40B4-BE49-F238E27FC236}">
                <a16:creationId xmlns:a16="http://schemas.microsoft.com/office/drawing/2014/main" id="{ED6DAE96-1D55-48A5-9720-DD47BCE99067}"/>
              </a:ext>
            </a:extLst>
          </p:cNvPr>
          <p:cNvSpPr>
            <a:spLocks noGrp="1"/>
          </p:cNvSpPr>
          <p:nvPr>
            <p:ph type="body" sz="quarter" idx="10" hasCustomPrompt="1"/>
          </p:nvPr>
        </p:nvSpPr>
        <p:spPr>
          <a:xfrm>
            <a:off x="395287" y="705308"/>
            <a:ext cx="5674034" cy="413987"/>
          </a:xfrm>
          <a:prstGeom prst="rect">
            <a:avLst/>
          </a:prstGeom>
        </p:spPr>
        <p:txBody>
          <a:bodyPr lIns="0" rIns="0"/>
          <a:lstStyle>
            <a:lvl1pPr marL="0" indent="0">
              <a:spcAft>
                <a:spcPts val="600"/>
              </a:spcAft>
              <a:buNone/>
              <a:defRPr sz="1800">
                <a:solidFill>
                  <a:schemeClr val="bg1"/>
                </a:solidFill>
                <a:latin typeface="Volkhov" panose="0200050300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457200" rtl="0" eaLnBrk="1" fontAlgn="auto" latinLnBrk="0" hangingPunct="1">
              <a:lnSpc>
                <a:spcPct val="100000"/>
              </a:lnSpc>
              <a:spcBef>
                <a:spcPts val="0"/>
              </a:spcBef>
              <a:spcAft>
                <a:spcPts val="600"/>
              </a:spcAft>
              <a:buClr>
                <a:srgbClr val="FFC600"/>
              </a:buClr>
              <a:buSzPct val="100000"/>
              <a:buFont typeface="Ubuntu" panose="020B0504030602030204" pitchFamily="34" charset="0"/>
              <a:buNone/>
              <a:tabLst/>
              <a:defRPr/>
            </a:pPr>
            <a:r>
              <a:rPr lang="en-US" dirty="0"/>
              <a:t>Enter your firm name</a:t>
            </a:r>
          </a:p>
        </p:txBody>
      </p:sp>
      <p:pic>
        <p:nvPicPr>
          <p:cNvPr id="26" name="Grafik 25">
            <a:extLst>
              <a:ext uri="{FF2B5EF4-FFF2-40B4-BE49-F238E27FC236}">
                <a16:creationId xmlns:a16="http://schemas.microsoft.com/office/drawing/2014/main" id="{AABFF538-5262-45E1-8B68-D138A512DE59}"/>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952495" y="4792187"/>
            <a:ext cx="209550" cy="152400"/>
          </a:xfrm>
          <a:prstGeom prst="rect">
            <a:avLst/>
          </a:prstGeom>
        </p:spPr>
      </p:pic>
      <p:pic>
        <p:nvPicPr>
          <p:cNvPr id="27" name="Graphic 35">
            <a:extLst>
              <a:ext uri="{FF2B5EF4-FFF2-40B4-BE49-F238E27FC236}">
                <a16:creationId xmlns:a16="http://schemas.microsoft.com/office/drawing/2014/main" id="{400D02DD-09F6-4AD0-9D6A-53B26E6BC976}"/>
              </a:ext>
            </a:extLst>
          </p:cNvPr>
          <p:cNvPicPr>
            <a:picLocks noChangeAspect="1"/>
          </p:cNvPicPr>
          <p:nvPr userDrawn="1"/>
        </p:nvPicPr>
        <p:blipFill>
          <a:blip r:embed="rId7" cstate="hq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2401072" y="4799640"/>
            <a:ext cx="144947" cy="144947"/>
          </a:xfrm>
          <a:prstGeom prst="rect">
            <a:avLst/>
          </a:prstGeom>
        </p:spPr>
      </p:pic>
      <p:sp>
        <p:nvSpPr>
          <p:cNvPr id="35" name="Resim Yer Tutucusu 33">
            <a:extLst>
              <a:ext uri="{FF2B5EF4-FFF2-40B4-BE49-F238E27FC236}">
                <a16:creationId xmlns:a16="http://schemas.microsoft.com/office/drawing/2014/main" id="{0DEA4AF2-E31A-4DE5-9648-C9190EDF2161}"/>
              </a:ext>
            </a:extLst>
          </p:cNvPr>
          <p:cNvSpPr>
            <a:spLocks noGrp="1"/>
          </p:cNvSpPr>
          <p:nvPr>
            <p:ph type="pic" sz="quarter" idx="18" hasCustomPrompt="1"/>
          </p:nvPr>
        </p:nvSpPr>
        <p:spPr>
          <a:xfrm>
            <a:off x="6069321" y="1119295"/>
            <a:ext cx="2346962" cy="1517225"/>
          </a:xfrm>
          <a:prstGeom prst="rect">
            <a:avLst/>
          </a:prstGeom>
          <a:noFill/>
        </p:spPr>
        <p:txBody>
          <a:bodyPr bIns="182880" anchor="b"/>
          <a:lstStyle>
            <a:lvl1pPr marL="0" indent="0" algn="ctr">
              <a:buNone/>
              <a:defRPr sz="1000" b="1">
                <a:solidFill>
                  <a:schemeClr val="bg1">
                    <a:lumMod val="75000"/>
                  </a:schemeClr>
                </a:solidFill>
              </a:defRPr>
            </a:lvl1pPr>
          </a:lstStyle>
          <a:p>
            <a:r>
              <a:rPr lang="en-US" dirty="0"/>
              <a:t>Add your product image </a:t>
            </a:r>
          </a:p>
        </p:txBody>
      </p:sp>
      <p:sp>
        <p:nvSpPr>
          <p:cNvPr id="25" name="Metin Yer Tutucusu 5">
            <a:extLst>
              <a:ext uri="{FF2B5EF4-FFF2-40B4-BE49-F238E27FC236}">
                <a16:creationId xmlns:a16="http://schemas.microsoft.com/office/drawing/2014/main" id="{DD45997D-44FE-4146-AC88-DE5AFAE39F91}"/>
              </a:ext>
            </a:extLst>
          </p:cNvPr>
          <p:cNvSpPr>
            <a:spLocks noGrp="1"/>
          </p:cNvSpPr>
          <p:nvPr>
            <p:ph type="body" sz="quarter" idx="15" hasCustomPrompt="1"/>
          </p:nvPr>
        </p:nvSpPr>
        <p:spPr>
          <a:xfrm>
            <a:off x="5232034" y="4769264"/>
            <a:ext cx="1901251" cy="189176"/>
          </a:xfrm>
          <a:prstGeom prst="rect">
            <a:avLst/>
          </a:prstGeom>
        </p:spPr>
        <p:txBody>
          <a:bodyPr lIns="0" rIns="0"/>
          <a:lstStyle>
            <a:lvl1pPr marL="0" indent="0">
              <a:buNone/>
              <a:defRPr sz="800" b="0">
                <a:solidFill>
                  <a:schemeClr val="bg1"/>
                </a:solidFill>
                <a:effectLst/>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yourmail@email.com</a:t>
            </a:r>
          </a:p>
        </p:txBody>
      </p:sp>
      <p:sp>
        <p:nvSpPr>
          <p:cNvPr id="29" name="Metin Yer Tutucusu 5">
            <a:extLst>
              <a:ext uri="{FF2B5EF4-FFF2-40B4-BE49-F238E27FC236}">
                <a16:creationId xmlns:a16="http://schemas.microsoft.com/office/drawing/2014/main" id="{09C54010-6FFC-481A-BB01-335E1BDF23A7}"/>
              </a:ext>
            </a:extLst>
          </p:cNvPr>
          <p:cNvSpPr>
            <a:spLocks noGrp="1"/>
          </p:cNvSpPr>
          <p:nvPr>
            <p:ph type="body" sz="quarter" idx="16" hasCustomPrompt="1"/>
          </p:nvPr>
        </p:nvSpPr>
        <p:spPr>
          <a:xfrm>
            <a:off x="2637309" y="4767098"/>
            <a:ext cx="1934691" cy="189176"/>
          </a:xfrm>
          <a:prstGeom prst="rect">
            <a:avLst/>
          </a:prstGeom>
        </p:spPr>
        <p:txBody>
          <a:bodyPr lIns="0" rIns="0"/>
          <a:lstStyle>
            <a:lvl1pPr marL="0" indent="0">
              <a:buNone/>
              <a:defRPr sz="800" b="0">
                <a:solidFill>
                  <a:schemeClr val="bg1"/>
                </a:solidFill>
                <a:effectLst/>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yourcompany.com</a:t>
            </a:r>
          </a:p>
        </p:txBody>
      </p:sp>
      <p:sp>
        <p:nvSpPr>
          <p:cNvPr id="28" name="TextBox 32">
            <a:extLst>
              <a:ext uri="{FF2B5EF4-FFF2-40B4-BE49-F238E27FC236}">
                <a16:creationId xmlns:a16="http://schemas.microsoft.com/office/drawing/2014/main" id="{51D604E5-CFE9-4B26-9242-9741FE30250C}"/>
              </a:ext>
            </a:extLst>
          </p:cNvPr>
          <p:cNvSpPr txBox="1"/>
          <p:nvPr userDrawn="1"/>
        </p:nvSpPr>
        <p:spPr>
          <a:xfrm>
            <a:off x="3189534" y="3158852"/>
            <a:ext cx="2713136" cy="1039580"/>
          </a:xfrm>
          <a:prstGeom prst="rect">
            <a:avLst/>
          </a:prstGeom>
          <a:noFill/>
        </p:spPr>
        <p:txBody>
          <a:bodyPr wrap="square">
            <a:spAutoFit/>
          </a:bodyPr>
          <a:lstStyle/>
          <a:p>
            <a:pPr>
              <a:lnSpc>
                <a:spcPct val="150000"/>
              </a:lnSpc>
            </a:pPr>
            <a:r>
              <a:rPr lang="en-US" sz="700" b="1" dirty="0">
                <a:solidFill>
                  <a:schemeClr val="bg1"/>
                </a:solidFill>
                <a:latin typeface="Ubuntu" panose="020B0504030602030204" pitchFamily="34" charset="0"/>
              </a:rPr>
              <a:t>HOW TO CREATE INNOVATION  </a:t>
            </a:r>
            <a:r>
              <a:rPr lang="en-US" sz="700" dirty="0">
                <a:solidFill>
                  <a:schemeClr val="bg1"/>
                </a:solidFill>
                <a:latin typeface="Ubuntu" panose="020B0504030602030204" pitchFamily="34" charset="0"/>
              </a:rPr>
              <a:t>is a practical, comprehensive, OpenSource guide for successful innovation and digital transformation. The UNITE initiative and movement, supported by a global team of industry leaders and innovation researchers, aims to spark a revolution in global innovation and transformation.</a:t>
            </a:r>
          </a:p>
        </p:txBody>
      </p:sp>
      <p:pic>
        <p:nvPicPr>
          <p:cNvPr id="31" name="Graphic 42">
            <a:extLst>
              <a:ext uri="{FF2B5EF4-FFF2-40B4-BE49-F238E27FC236}">
                <a16:creationId xmlns:a16="http://schemas.microsoft.com/office/drawing/2014/main" id="{44897179-7566-4E4B-BF0B-9BBCB2C2CDF3}"/>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3245360" y="2797544"/>
            <a:ext cx="284911" cy="284911"/>
          </a:xfrm>
          <a:prstGeom prst="rect">
            <a:avLst/>
          </a:prstGeom>
        </p:spPr>
      </p:pic>
      <p:sp>
        <p:nvSpPr>
          <p:cNvPr id="32" name="Google Shape;2202;p66">
            <a:extLst>
              <a:ext uri="{FF2B5EF4-FFF2-40B4-BE49-F238E27FC236}">
                <a16:creationId xmlns:a16="http://schemas.microsoft.com/office/drawing/2014/main" id="{1B34CC31-41A3-4EAC-94CD-8D919B9C7F82}"/>
              </a:ext>
            </a:extLst>
          </p:cNvPr>
          <p:cNvSpPr txBox="1">
            <a:spLocks/>
          </p:cNvSpPr>
          <p:nvPr userDrawn="1"/>
        </p:nvSpPr>
        <p:spPr>
          <a:xfrm>
            <a:off x="3670007" y="2782136"/>
            <a:ext cx="1458686" cy="315727"/>
          </a:xfrm>
          <a:prstGeom prst="rect">
            <a:avLst/>
          </a:prstGeom>
          <a:noFill/>
          <a:ln>
            <a:noFill/>
          </a:ln>
        </p:spPr>
        <p:txBody>
          <a:bodyPr spcFirstLastPara="1" vert="horz" wrap="square" lIns="0" tIns="0" rIns="0" bIns="0" rtlCol="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4285"/>
              </a:lnSpc>
              <a:buClr>
                <a:srgbClr val="061B2B"/>
              </a:buClr>
              <a:buSzPts val="2100"/>
              <a:buFont typeface="Volkhov"/>
              <a:buNone/>
            </a:pPr>
            <a:r>
              <a:rPr lang="en-US" sz="900" b="1" dirty="0">
                <a:solidFill>
                  <a:schemeClr val="bg1"/>
                </a:solidFill>
                <a:latin typeface="Ubuntu" panose="020B0504030602030204" pitchFamily="34" charset="0"/>
              </a:rPr>
              <a:t>THE BOOK ABOUT HOW TO CREATE INNOVATION</a:t>
            </a:r>
            <a:endParaRPr lang="en-US" sz="500" b="1" dirty="0">
              <a:solidFill>
                <a:schemeClr val="bg1"/>
              </a:solidFill>
              <a:latin typeface="Ubuntu" panose="020B0504030602030204" pitchFamily="34" charset="0"/>
            </a:endParaRPr>
          </a:p>
        </p:txBody>
      </p:sp>
      <p:pic>
        <p:nvPicPr>
          <p:cNvPr id="33" name="Picture 2" descr="Text&#10;&#10;Description automatically generated">
            <a:extLst>
              <a:ext uri="{FF2B5EF4-FFF2-40B4-BE49-F238E27FC236}">
                <a16:creationId xmlns:a16="http://schemas.microsoft.com/office/drawing/2014/main" id="{5064E549-8C4D-4485-A042-B894F3F9EC5A}"/>
              </a:ext>
            </a:extLst>
          </p:cNvPr>
          <p:cNvPicPr>
            <a:picLocks noChangeAspect="1"/>
          </p:cNvPicPr>
          <p:nvPr userDrawn="1"/>
        </p:nvPicPr>
        <p:blipFill>
          <a:blip r:embed="rId11" cstate="hqprint">
            <a:extLst>
              <a:ext uri="{28A0092B-C50C-407E-A947-70E740481C1C}">
                <a14:useLocalDpi xmlns:a14="http://schemas.microsoft.com/office/drawing/2010/main"/>
              </a:ext>
            </a:extLst>
          </a:blip>
          <a:stretch>
            <a:fillRect/>
          </a:stretch>
        </p:blipFill>
        <p:spPr>
          <a:xfrm>
            <a:off x="2952369" y="1040703"/>
            <a:ext cx="2346963" cy="1760222"/>
          </a:xfrm>
          <a:prstGeom prst="rect">
            <a:avLst/>
          </a:prstGeom>
        </p:spPr>
      </p:pic>
      <p:sp>
        <p:nvSpPr>
          <p:cNvPr id="34" name="Google Shape;2202;p66">
            <a:extLst>
              <a:ext uri="{FF2B5EF4-FFF2-40B4-BE49-F238E27FC236}">
                <a16:creationId xmlns:a16="http://schemas.microsoft.com/office/drawing/2014/main" id="{8BB1C1E7-D46E-494E-A95C-602FD17353B3}"/>
              </a:ext>
            </a:extLst>
          </p:cNvPr>
          <p:cNvSpPr txBox="1">
            <a:spLocks/>
          </p:cNvSpPr>
          <p:nvPr userDrawn="1"/>
        </p:nvSpPr>
        <p:spPr>
          <a:xfrm>
            <a:off x="825022" y="2802141"/>
            <a:ext cx="1650350" cy="315727"/>
          </a:xfrm>
          <a:prstGeom prst="rect">
            <a:avLst/>
          </a:prstGeom>
          <a:noFill/>
          <a:ln>
            <a:noFill/>
          </a:ln>
        </p:spPr>
        <p:txBody>
          <a:bodyPr spcFirstLastPara="1" vert="horz" wrap="square" lIns="0" tIns="0" rIns="0" bIns="0" rtlCol="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4285"/>
              </a:lnSpc>
              <a:buClr>
                <a:srgbClr val="061B2B"/>
              </a:buClr>
              <a:buSzPts val="2100"/>
              <a:buFont typeface="Volkhov"/>
              <a:buNone/>
            </a:pPr>
            <a:r>
              <a:rPr lang="en-US" sz="900" b="1" dirty="0">
                <a:solidFill>
                  <a:schemeClr val="bg1"/>
                </a:solidFill>
                <a:latin typeface="Ubuntu" panose="020B0504030602030204" pitchFamily="34" charset="0"/>
              </a:rPr>
              <a:t>THE LARGEST SET OF METHODOLOGY GLOBALLY.</a:t>
            </a:r>
            <a:endParaRPr lang="en-US" sz="500" b="1" dirty="0">
              <a:solidFill>
                <a:schemeClr val="bg1"/>
              </a:solidFill>
              <a:latin typeface="Ubuntu" panose="020B0504030602030204" pitchFamily="34" charset="0"/>
            </a:endParaRPr>
          </a:p>
        </p:txBody>
      </p:sp>
      <p:sp>
        <p:nvSpPr>
          <p:cNvPr id="36" name="TextBox 39">
            <a:extLst>
              <a:ext uri="{FF2B5EF4-FFF2-40B4-BE49-F238E27FC236}">
                <a16:creationId xmlns:a16="http://schemas.microsoft.com/office/drawing/2014/main" id="{9B69B1E5-2EAF-4346-A1C0-AB870871671A}"/>
              </a:ext>
            </a:extLst>
          </p:cNvPr>
          <p:cNvSpPr txBox="1"/>
          <p:nvPr userDrawn="1"/>
        </p:nvSpPr>
        <p:spPr>
          <a:xfrm>
            <a:off x="369871" y="3178857"/>
            <a:ext cx="2713136" cy="1039580"/>
          </a:xfrm>
          <a:prstGeom prst="rect">
            <a:avLst/>
          </a:prstGeom>
          <a:noFill/>
        </p:spPr>
        <p:txBody>
          <a:bodyPr wrap="square">
            <a:spAutoFit/>
          </a:bodyPr>
          <a:lstStyle/>
          <a:p>
            <a:pPr>
              <a:lnSpc>
                <a:spcPct val="150000"/>
              </a:lnSpc>
            </a:pPr>
            <a:r>
              <a:rPr lang="en-US" sz="700" b="1" dirty="0">
                <a:solidFill>
                  <a:schemeClr val="bg1"/>
                </a:solidFill>
                <a:latin typeface="Ubuntu" panose="020B0504030602030204" pitchFamily="34" charset="0"/>
              </a:rPr>
              <a:t>THE UNITE MODELS </a:t>
            </a:r>
            <a:r>
              <a:rPr lang="en-US" sz="700" dirty="0">
                <a:solidFill>
                  <a:schemeClr val="bg1"/>
                </a:solidFill>
                <a:latin typeface="Ubuntu" panose="020B0504030602030204" pitchFamily="34" charset="0"/>
              </a:rPr>
              <a:t>are the by far largest library of innovation and digital transformation models available on the market globally. They cover all important domains end2end and uniquely – they are deeply integrated. </a:t>
            </a:r>
            <a:br>
              <a:rPr lang="en-US" sz="700" dirty="0">
                <a:solidFill>
                  <a:schemeClr val="bg1"/>
                </a:solidFill>
                <a:latin typeface="Ubuntu" panose="020B0504030602030204" pitchFamily="34" charset="0"/>
              </a:rPr>
            </a:br>
            <a:r>
              <a:rPr lang="en-US" sz="700" dirty="0">
                <a:solidFill>
                  <a:schemeClr val="bg1"/>
                </a:solidFill>
                <a:latin typeface="Ubuntu" panose="020B0504030602030204" pitchFamily="34" charset="0"/>
              </a:rPr>
              <a:t>Please be invited to leverage them in your organization.</a:t>
            </a:r>
            <a:br>
              <a:rPr lang="en-US" sz="700" i="1" dirty="0">
                <a:solidFill>
                  <a:schemeClr val="bg1"/>
                </a:solidFill>
                <a:latin typeface="Ubuntu" panose="020B0504030602030204" pitchFamily="34" charset="0"/>
              </a:rPr>
            </a:br>
            <a:r>
              <a:rPr lang="en-US" sz="700" b="1" dirty="0">
                <a:solidFill>
                  <a:schemeClr val="bg1"/>
                </a:solidFill>
                <a:latin typeface="Ubuntu" panose="020B0504030602030204" pitchFamily="34" charset="0"/>
              </a:rPr>
              <a:t>Let’s  UNITE and create a world worth living in !</a:t>
            </a:r>
          </a:p>
        </p:txBody>
      </p:sp>
      <p:pic>
        <p:nvPicPr>
          <p:cNvPr id="37" name="Graphic 44">
            <a:extLst>
              <a:ext uri="{FF2B5EF4-FFF2-40B4-BE49-F238E27FC236}">
                <a16:creationId xmlns:a16="http://schemas.microsoft.com/office/drawing/2014/main" id="{C0D4DF4F-1F7E-4810-97BF-CAB7A90B57E3}"/>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53336" y="2854751"/>
            <a:ext cx="210507" cy="210507"/>
          </a:xfrm>
          <a:prstGeom prst="rect">
            <a:avLst/>
          </a:prstGeom>
        </p:spPr>
      </p:pic>
      <p:pic>
        <p:nvPicPr>
          <p:cNvPr id="38" name="Grafik 37">
            <a:extLst>
              <a:ext uri="{FF2B5EF4-FFF2-40B4-BE49-F238E27FC236}">
                <a16:creationId xmlns:a16="http://schemas.microsoft.com/office/drawing/2014/main" id="{237BF759-76D7-450D-BE2D-1023DCE3CC74}"/>
              </a:ext>
            </a:extLst>
          </p:cNvPr>
          <p:cNvPicPr>
            <a:picLocks noChangeAspect="1"/>
          </p:cNvPicPr>
          <p:nvPr userDrawn="1"/>
        </p:nvPicPr>
        <p:blipFill>
          <a:blip r:embed="rId14" cstate="hq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rot="334197">
            <a:off x="1021153" y="1204005"/>
            <a:ext cx="1057554" cy="751008"/>
          </a:xfrm>
          <a:prstGeom prst="rect">
            <a:avLst/>
          </a:prstGeom>
        </p:spPr>
      </p:pic>
      <p:pic>
        <p:nvPicPr>
          <p:cNvPr id="39" name="Grafik 38">
            <a:extLst>
              <a:ext uri="{FF2B5EF4-FFF2-40B4-BE49-F238E27FC236}">
                <a16:creationId xmlns:a16="http://schemas.microsoft.com/office/drawing/2014/main" id="{DDB28E03-38D0-445F-BD90-363960DE2C1A}"/>
              </a:ext>
            </a:extLst>
          </p:cNvPr>
          <p:cNvPicPr>
            <a:picLocks noChangeAspect="1"/>
          </p:cNvPicPr>
          <p:nvPr userDrawn="1"/>
        </p:nvPicPr>
        <p:blipFill>
          <a:blip r:embed="rId16" cstate="hqprint">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rot="21305342">
            <a:off x="453336" y="1548564"/>
            <a:ext cx="1057554" cy="748269"/>
          </a:xfrm>
          <a:prstGeom prst="rect">
            <a:avLst/>
          </a:prstGeom>
        </p:spPr>
      </p:pic>
      <p:pic>
        <p:nvPicPr>
          <p:cNvPr id="40" name="Grafik 39">
            <a:extLst>
              <a:ext uri="{FF2B5EF4-FFF2-40B4-BE49-F238E27FC236}">
                <a16:creationId xmlns:a16="http://schemas.microsoft.com/office/drawing/2014/main" id="{8EE77FD7-D9C7-41C1-8186-038A6A6B8289}"/>
              </a:ext>
            </a:extLst>
          </p:cNvPr>
          <p:cNvPicPr>
            <a:picLocks noChangeAspect="1"/>
          </p:cNvPicPr>
          <p:nvPr userDrawn="1"/>
        </p:nvPicPr>
        <p:blipFill>
          <a:blip r:embed="rId18" cstate="hqprint">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rot="288429">
            <a:off x="1101946" y="1792656"/>
            <a:ext cx="1057554" cy="745407"/>
          </a:xfrm>
          <a:prstGeom prst="rect">
            <a:avLst/>
          </a:prstGeom>
        </p:spPr>
      </p:pic>
      <p:sp>
        <p:nvSpPr>
          <p:cNvPr id="16" name="Metin Yer Tutucusu 15">
            <a:extLst>
              <a:ext uri="{FF2B5EF4-FFF2-40B4-BE49-F238E27FC236}">
                <a16:creationId xmlns:a16="http://schemas.microsoft.com/office/drawing/2014/main" id="{A0431AAE-8575-45B5-A259-ABF977173728}"/>
              </a:ext>
            </a:extLst>
          </p:cNvPr>
          <p:cNvSpPr>
            <a:spLocks noGrp="1"/>
          </p:cNvSpPr>
          <p:nvPr>
            <p:ph type="body" sz="quarter" idx="19" hasCustomPrompt="1"/>
          </p:nvPr>
        </p:nvSpPr>
        <p:spPr>
          <a:xfrm>
            <a:off x="6069320" y="2776781"/>
            <a:ext cx="2346963" cy="305674"/>
          </a:xfrm>
          <a:prstGeom prst="rect">
            <a:avLst/>
          </a:prstGeom>
        </p:spPr>
        <p:txBody>
          <a:bodyPr lIns="0" tIns="0" rIns="0" bIns="0"/>
          <a:lstStyle>
            <a:lvl1pPr marL="0" indent="0">
              <a:buNone/>
              <a:defRPr sz="900">
                <a:solidFill>
                  <a:schemeClr val="bg1"/>
                </a:solidFill>
              </a:defRPr>
            </a:lvl1pPr>
          </a:lstStyle>
          <a:p>
            <a:pPr lvl="0"/>
            <a:r>
              <a:rPr lang="en-US" dirty="0"/>
              <a:t>A BRIEF DESCRIPTION ABOUT THE PRODUCT</a:t>
            </a:r>
          </a:p>
        </p:txBody>
      </p:sp>
      <p:sp>
        <p:nvSpPr>
          <p:cNvPr id="41" name="Metin Yer Tutucusu 15">
            <a:extLst>
              <a:ext uri="{FF2B5EF4-FFF2-40B4-BE49-F238E27FC236}">
                <a16:creationId xmlns:a16="http://schemas.microsoft.com/office/drawing/2014/main" id="{CE4D0E37-D76B-4D04-A561-ED1472CF111F}"/>
              </a:ext>
            </a:extLst>
          </p:cNvPr>
          <p:cNvSpPr>
            <a:spLocks noGrp="1"/>
          </p:cNvSpPr>
          <p:nvPr>
            <p:ph type="body" sz="quarter" idx="20" hasCustomPrompt="1"/>
          </p:nvPr>
        </p:nvSpPr>
        <p:spPr>
          <a:xfrm>
            <a:off x="6069319" y="3158853"/>
            <a:ext cx="2346963" cy="1039580"/>
          </a:xfrm>
          <a:prstGeom prst="rect">
            <a:avLst/>
          </a:prstGeom>
        </p:spPr>
        <p:txBody>
          <a:bodyPr lIns="91440" tIns="45720" rIns="91440" bIns="45720">
            <a:noAutofit/>
          </a:bodyPr>
          <a:lstStyle>
            <a:lvl1pPr marL="0" indent="0">
              <a:lnSpc>
                <a:spcPct val="150000"/>
              </a:lnSpc>
              <a:spcAft>
                <a:spcPts val="0"/>
              </a:spcAft>
              <a:buNone/>
              <a:defRPr sz="700" b="0">
                <a:solidFill>
                  <a:schemeClr val="bg1"/>
                </a:solidFill>
              </a:defRPr>
            </a:lvl1pPr>
          </a:lstStyle>
          <a:p>
            <a:pPr lvl="0"/>
            <a:r>
              <a:rPr lang="en-US" dirty="0"/>
              <a:t>Please, write an overview of how does your product make a change?</a:t>
            </a:r>
          </a:p>
        </p:txBody>
      </p:sp>
      <p:sp>
        <p:nvSpPr>
          <p:cNvPr id="42" name="TextBox 47">
            <a:extLst>
              <a:ext uri="{FF2B5EF4-FFF2-40B4-BE49-F238E27FC236}">
                <a16:creationId xmlns:a16="http://schemas.microsoft.com/office/drawing/2014/main" id="{B080A237-2182-4334-91A1-0568ED87BB08}"/>
              </a:ext>
            </a:extLst>
          </p:cNvPr>
          <p:cNvSpPr txBox="1"/>
          <p:nvPr userDrawn="1"/>
        </p:nvSpPr>
        <p:spPr>
          <a:xfrm>
            <a:off x="2063219" y="4428349"/>
            <a:ext cx="5490606" cy="215444"/>
          </a:xfrm>
          <a:prstGeom prst="rect">
            <a:avLst/>
          </a:prstGeom>
          <a:noFill/>
        </p:spPr>
        <p:txBody>
          <a:bodyPr wrap="none" rtlCol="0">
            <a:spAutoFit/>
          </a:bodyPr>
          <a:lstStyle/>
          <a:p>
            <a:r>
              <a:rPr lang="en-US" sz="800" kern="0" dirty="0">
                <a:solidFill>
                  <a:schemeClr val="bg1"/>
                </a:solidFill>
                <a:latin typeface="Ubuntu" panose="020B0504030602030204" pitchFamily="34" charset="0"/>
                <a:ea typeface="Ubuntu" panose="020B0504030602030204" pitchFamily="34" charset="0"/>
                <a:cs typeface="Ubuntu" panose="020B0504030602030204" pitchFamily="34" charset="0"/>
              </a:rPr>
              <a:t>Office +41 (0) 44 562 42 24             |             </a:t>
            </a:r>
            <a:r>
              <a:rPr lang="en-US" sz="800" kern="0" dirty="0">
                <a:solidFill>
                  <a:schemeClr val="bg1"/>
                </a:solidFill>
                <a:latin typeface="Ubuntu" panose="020B0504030602030204" pitchFamily="34" charset="0"/>
                <a:ea typeface="Ubuntu" panose="020B0504030602030204" pitchFamily="34" charset="0"/>
                <a:cs typeface="Ubuntu" panose="020B0504030602030204" pitchFamily="34" charset="0"/>
                <a:hlinkClick r:id="rId20">
                  <a:extLst>
                    <a:ext uri="{A12FA001-AC4F-418D-AE19-62706E023703}">
                      <ahyp:hlinkClr xmlns:ahyp="http://schemas.microsoft.com/office/drawing/2018/hyperlinkcolor" val="tx"/>
                    </a:ext>
                  </a:extLst>
                </a:hlinkClick>
              </a:rPr>
              <a:t>engage@digitalleadership.com</a:t>
            </a:r>
            <a:r>
              <a:rPr lang="en-US" sz="800" kern="0" dirty="0">
                <a:solidFill>
                  <a:schemeClr val="bg1"/>
                </a:solidFill>
                <a:latin typeface="Ubuntu" panose="020B0504030602030204" pitchFamily="34" charset="0"/>
                <a:ea typeface="Ubuntu" panose="020B0504030602030204" pitchFamily="34" charset="0"/>
                <a:cs typeface="Ubuntu" panose="020B0504030602030204" pitchFamily="34" charset="0"/>
              </a:rPr>
              <a:t>              |              </a:t>
            </a:r>
            <a:r>
              <a:rPr lang="en-US" sz="800" kern="0" dirty="0">
                <a:solidFill>
                  <a:schemeClr val="bg1"/>
                </a:solidFill>
                <a:latin typeface="Ubuntu" panose="020B0504030602030204" pitchFamily="34" charset="0"/>
                <a:ea typeface="Ubuntu" panose="020B0504030602030204" pitchFamily="34" charset="0"/>
                <a:cs typeface="Ubuntu" panose="020B0504030602030204" pitchFamily="34" charset="0"/>
                <a:hlinkClick r:id="rId21">
                  <a:extLst>
                    <a:ext uri="{A12FA001-AC4F-418D-AE19-62706E023703}">
                      <ahyp:hlinkClr xmlns:ahyp="http://schemas.microsoft.com/office/drawing/2018/hyperlinkcolor" val="tx"/>
                    </a:ext>
                  </a:extLst>
                </a:hlinkClick>
              </a:rPr>
              <a:t>www.digitalleadership.com</a:t>
            </a:r>
            <a:r>
              <a:rPr lang="en-US" sz="800" kern="0" dirty="0">
                <a:solidFill>
                  <a:schemeClr val="bg1"/>
                </a:solidFill>
                <a:latin typeface="Ubuntu" panose="020B0504030602030204" pitchFamily="34" charset="0"/>
                <a:ea typeface="Ubuntu" panose="020B0504030602030204" pitchFamily="34" charset="0"/>
                <a:cs typeface="Ubuntu" panose="020B0504030602030204" pitchFamily="34" charset="0"/>
              </a:rPr>
              <a:t> </a:t>
            </a:r>
          </a:p>
        </p:txBody>
      </p:sp>
    </p:spTree>
    <p:extLst>
      <p:ext uri="{BB962C8B-B14F-4D97-AF65-F5344CB8AC3E}">
        <p14:creationId xmlns:p14="http://schemas.microsoft.com/office/powerpoint/2010/main" val="31879537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More About - Background">
    <p:spTree>
      <p:nvGrpSpPr>
        <p:cNvPr id="1" name=""/>
        <p:cNvGrpSpPr/>
        <p:nvPr/>
      </p:nvGrpSpPr>
      <p:grpSpPr>
        <a:xfrm>
          <a:off x="0" y="0"/>
          <a:ext cx="0" cy="0"/>
          <a:chOff x="0" y="0"/>
          <a:chExt cx="0" cy="0"/>
        </a:xfrm>
      </p:grpSpPr>
      <p:sp>
        <p:nvSpPr>
          <p:cNvPr id="7" name="Rectangle 29"/>
          <p:cNvSpPr/>
          <p:nvPr userDrawn="1"/>
        </p:nvSpPr>
        <p:spPr>
          <a:xfrm>
            <a:off x="-1" y="0"/>
            <a:ext cx="9144001" cy="5143500"/>
          </a:xfrm>
          <a:prstGeom prst="rect">
            <a:avLst/>
          </a:prstGeom>
          <a:solidFill>
            <a:srgbClr val="313970"/>
          </a:solidFill>
          <a:ln>
            <a:noFill/>
          </a:ln>
        </p:spPr>
        <p:txBody>
          <a:bodyPr lIns="144000" tIns="108000" rIns="144000" anchor="t" anchorCtr="0"/>
          <a:lstStyle/>
          <a:p>
            <a:pPr marL="144000" indent="-144000">
              <a:spcAft>
                <a:spcPts val="900"/>
              </a:spcAft>
              <a:buClr>
                <a:srgbClr val="FFC600"/>
              </a:buClr>
              <a:buSzPct val="100000"/>
            </a:pPr>
            <a:r>
              <a:rPr lang="en-US" sz="1200" b="0" i="0" noProof="0">
                <a:solidFill>
                  <a:schemeClr val="bg1">
                    <a:lumMod val="50000"/>
                  </a:schemeClr>
                </a:solidFill>
                <a:latin typeface="Ubuntu" panose="020B0504030602030204" pitchFamily="34" charset="0"/>
                <a:cs typeface="Ubuntu" panose="020B0504030602030204" pitchFamily="34" charset="0"/>
              </a:rPr>
              <a:t>  </a:t>
            </a:r>
          </a:p>
        </p:txBody>
      </p:sp>
      <p:sp>
        <p:nvSpPr>
          <p:cNvPr id="3" name="Rectangle 11">
            <a:extLst>
              <a:ext uri="{FF2B5EF4-FFF2-40B4-BE49-F238E27FC236}">
                <a16:creationId xmlns:a16="http://schemas.microsoft.com/office/drawing/2014/main" id="{3B0843FD-9BA1-C8EC-0700-90E2B923767E}"/>
              </a:ext>
            </a:extLst>
          </p:cNvPr>
          <p:cNvSpPr/>
          <p:nvPr userDrawn="1"/>
        </p:nvSpPr>
        <p:spPr>
          <a:xfrm>
            <a:off x="510540" y="207548"/>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4" name="Rectangle 11">
            <a:extLst>
              <a:ext uri="{FF2B5EF4-FFF2-40B4-BE49-F238E27FC236}">
                <a16:creationId xmlns:a16="http://schemas.microsoft.com/office/drawing/2014/main" id="{B7BD0823-4914-0292-EF7E-AEC0F99BA222}"/>
              </a:ext>
            </a:extLst>
          </p:cNvPr>
          <p:cNvSpPr/>
          <p:nvPr userDrawn="1"/>
        </p:nvSpPr>
        <p:spPr>
          <a:xfrm>
            <a:off x="1302814" y="719776"/>
            <a:ext cx="578635" cy="197788"/>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7485"/>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8" name="Rectangle 11">
            <a:extLst>
              <a:ext uri="{FF2B5EF4-FFF2-40B4-BE49-F238E27FC236}">
                <a16:creationId xmlns:a16="http://schemas.microsoft.com/office/drawing/2014/main" id="{ED34673F-178B-2ED8-C3A0-DEFCD0DB1A78}"/>
              </a:ext>
            </a:extLst>
          </p:cNvPr>
          <p:cNvSpPr/>
          <p:nvPr userDrawn="1"/>
        </p:nvSpPr>
        <p:spPr>
          <a:xfrm>
            <a:off x="7296919" y="1842095"/>
            <a:ext cx="1054919" cy="36059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10000"/>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sp>
        <p:nvSpPr>
          <p:cNvPr id="9" name="Rectangle 11">
            <a:extLst>
              <a:ext uri="{FF2B5EF4-FFF2-40B4-BE49-F238E27FC236}">
                <a16:creationId xmlns:a16="http://schemas.microsoft.com/office/drawing/2014/main" id="{5EE525E8-7188-A0A7-D93E-026FB335B2CC}"/>
              </a:ext>
            </a:extLst>
          </p:cNvPr>
          <p:cNvSpPr/>
          <p:nvPr userDrawn="1"/>
        </p:nvSpPr>
        <p:spPr>
          <a:xfrm>
            <a:off x="7885212" y="1086025"/>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10" name="Rectangle 11">
            <a:extLst>
              <a:ext uri="{FF2B5EF4-FFF2-40B4-BE49-F238E27FC236}">
                <a16:creationId xmlns:a16="http://schemas.microsoft.com/office/drawing/2014/main" id="{E82B3DD4-06C8-FE77-9307-7F132266029B}"/>
              </a:ext>
            </a:extLst>
          </p:cNvPr>
          <p:cNvSpPr/>
          <p:nvPr userDrawn="1"/>
        </p:nvSpPr>
        <p:spPr>
          <a:xfrm>
            <a:off x="6171481" y="4116826"/>
            <a:ext cx="694556" cy="237412"/>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205"/>
            </a:schemeClr>
          </a:solidFill>
          <a:ln>
            <a:noFill/>
          </a:ln>
        </p:spPr>
        <p:txBody>
          <a:bodyPr lIns="144000" tIns="108000" rIns="144000" rtlCol="0" anchor="t" anchorCtr="0"/>
          <a:lstStyle/>
          <a:p>
            <a:pPr algn="l">
              <a:spcAft>
                <a:spcPts val="300"/>
              </a:spcAft>
              <a:buClr>
                <a:srgbClr val="FFC600"/>
              </a:buClr>
              <a:buSzPct val="100000"/>
            </a:pPr>
            <a:endParaRPr lang="en-US" sz="1050" noProof="0">
              <a:solidFill>
                <a:srgbClr val="566675"/>
              </a:solidFill>
              <a:latin typeface="Ubuntu" panose="020B0504030602030204" pitchFamily="34" charset="0"/>
              <a:cs typeface="Ubuntu" panose="020B0504030602030204" pitchFamily="34" charset="0"/>
            </a:endParaRPr>
          </a:p>
        </p:txBody>
      </p:sp>
      <p:pic>
        <p:nvPicPr>
          <p:cNvPr id="11" name="Picture 1" descr="A picture containing text&#10;&#10;Description automatically generated">
            <a:extLst>
              <a:ext uri="{FF2B5EF4-FFF2-40B4-BE49-F238E27FC236}">
                <a16:creationId xmlns:a16="http://schemas.microsoft.com/office/drawing/2014/main" id="{F0516616-EE17-4A1A-8D1F-515D54E2DC26}"/>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Lst>
          </a:blip>
          <a:stretch>
            <a:fillRect/>
          </a:stretch>
        </p:blipFill>
        <p:spPr>
          <a:xfrm>
            <a:off x="7416987" y="379100"/>
            <a:ext cx="1331726" cy="393261"/>
          </a:xfrm>
          <a:prstGeom prst="rect">
            <a:avLst/>
          </a:prstGeom>
        </p:spPr>
      </p:pic>
      <p:sp>
        <p:nvSpPr>
          <p:cNvPr id="2" name="Rectangle 11">
            <a:extLst>
              <a:ext uri="{FF2B5EF4-FFF2-40B4-BE49-F238E27FC236}">
                <a16:creationId xmlns:a16="http://schemas.microsoft.com/office/drawing/2014/main" id="{97E773BB-66E9-B9B3-A9E7-FBCC19191F01}"/>
              </a:ext>
            </a:extLst>
          </p:cNvPr>
          <p:cNvSpPr/>
          <p:nvPr userDrawn="1"/>
        </p:nvSpPr>
        <p:spPr>
          <a:xfrm>
            <a:off x="-869856" y="2958391"/>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sp>
        <p:nvSpPr>
          <p:cNvPr id="13" name="Text Box 37">
            <a:hlinkClick r:id="rId4"/>
            <a:extLst>
              <a:ext uri="{FF2B5EF4-FFF2-40B4-BE49-F238E27FC236}">
                <a16:creationId xmlns:a16="http://schemas.microsoft.com/office/drawing/2014/main" id="{A9CD1396-05D3-4D97-9999-53FF7094312B}"/>
              </a:ext>
            </a:extLst>
          </p:cNvPr>
          <p:cNvSpPr txBox="1">
            <a:spLocks noChangeArrowheads="1"/>
          </p:cNvSpPr>
          <p:nvPr userDrawn="1"/>
        </p:nvSpPr>
        <p:spPr bwMode="auto">
          <a:xfrm>
            <a:off x="6868530" y="4731990"/>
            <a:ext cx="1832857" cy="284684"/>
          </a:xfrm>
          <a:prstGeom prst="rect">
            <a:avLst/>
          </a:prstGeom>
          <a:noFill/>
          <a:ln w="9525">
            <a:noFill/>
            <a:miter lim="800000"/>
            <a:headEnd/>
            <a:tailEnd/>
          </a:ln>
          <a:effectLst/>
        </p:spPr>
        <p:txBody>
          <a:bodyPr lIns="0" tIns="0" rIns="0" bIns="0" anchor="ctr" anchorCtr="0">
            <a:noAutofit/>
          </a:bodyPr>
          <a:lstStyle>
            <a:lvl1pPr eaLnBrk="0" hangingPunct="0">
              <a:defRPr sz="2400" i="1">
                <a:solidFill>
                  <a:schemeClr val="bg1"/>
                </a:solidFill>
                <a:latin typeface="Ubuntu" panose="020B0504030602030204" pitchFamily="34" charset="0"/>
                <a:ea typeface="Ubuntu" panose="020B0504030602030204" pitchFamily="34" charset="0"/>
              </a:defRPr>
            </a:lvl1pPr>
            <a:lvl2pPr marL="37931725" indent="-37474525" eaLnBrk="0" hangingPunct="0">
              <a:defRPr sz="2400" i="1">
                <a:solidFill>
                  <a:schemeClr val="bg1"/>
                </a:solidFill>
                <a:latin typeface="Ubuntu" panose="020B0504030602030204" pitchFamily="34" charset="0"/>
                <a:ea typeface="Ubuntu" panose="020B0504030602030204" pitchFamily="34" charset="0"/>
              </a:defRPr>
            </a:lvl2pPr>
            <a:lvl3pPr eaLnBrk="0" hangingPunct="0">
              <a:defRPr sz="2400" i="1">
                <a:solidFill>
                  <a:schemeClr val="bg1"/>
                </a:solidFill>
                <a:latin typeface="Ubuntu" panose="020B0504030602030204" pitchFamily="34" charset="0"/>
                <a:ea typeface="Ubuntu" panose="020B0504030602030204" pitchFamily="34" charset="0"/>
              </a:defRPr>
            </a:lvl3pPr>
            <a:lvl4pPr eaLnBrk="0" hangingPunct="0">
              <a:defRPr sz="2400" i="1">
                <a:solidFill>
                  <a:schemeClr val="bg1"/>
                </a:solidFill>
                <a:latin typeface="Ubuntu" panose="020B0504030602030204" pitchFamily="34" charset="0"/>
                <a:ea typeface="Ubuntu" panose="020B0504030602030204" pitchFamily="34" charset="0"/>
              </a:defRPr>
            </a:lvl4pPr>
            <a:lvl5pPr eaLnBrk="0" hangingPunct="0">
              <a:defRPr sz="2400" i="1">
                <a:solidFill>
                  <a:schemeClr val="bg1"/>
                </a:solidFill>
                <a:latin typeface="Ubuntu" panose="020B0504030602030204" pitchFamily="34" charset="0"/>
                <a:ea typeface="Ubuntu" panose="020B0504030602030204" pitchFamily="34" charset="0"/>
              </a:defRPr>
            </a:lvl5pPr>
            <a:lvl6pPr marL="4572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6pPr>
            <a:lvl7pPr marL="9144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7pPr>
            <a:lvl8pPr marL="13716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8pPr>
            <a:lvl9pPr marL="18288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9pPr>
          </a:lstStyle>
          <a:p>
            <a:pPr algn="r">
              <a:lnSpc>
                <a:spcPct val="101000"/>
              </a:lnSpc>
              <a:spcBef>
                <a:spcPct val="50000"/>
              </a:spcBef>
            </a:pPr>
            <a:r>
              <a:rPr lang="en-US" sz="600" b="0" i="0" spc="60" baseline="0" noProof="0" dirty="0">
                <a:solidFill>
                  <a:schemeClr val="bg2">
                    <a:lumMod val="20000"/>
                    <a:lumOff val="80000"/>
                  </a:schemeClr>
                </a:solidFill>
                <a:latin typeface="Ubuntu" panose="020B0504030602030204" pitchFamily="34" charset="0"/>
                <a:cs typeface="Ubuntu" panose="020B0504030602030204" pitchFamily="34" charset="0"/>
              </a:rPr>
              <a:t>digitalleadership.com</a:t>
            </a:r>
          </a:p>
        </p:txBody>
      </p:sp>
    </p:spTree>
    <p:extLst>
      <p:ext uri="{BB962C8B-B14F-4D97-AF65-F5344CB8AC3E}">
        <p14:creationId xmlns:p14="http://schemas.microsoft.com/office/powerpoint/2010/main" val="1461232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sp>
        <p:nvSpPr>
          <p:cNvPr id="13" name="Прямоугольник 14">
            <a:extLst>
              <a:ext uri="{FF2B5EF4-FFF2-40B4-BE49-F238E27FC236}">
                <a16:creationId xmlns:a16="http://schemas.microsoft.com/office/drawing/2014/main" id="{A0183490-A481-4A47-A55A-7EA3ECA6EEAE}"/>
              </a:ext>
            </a:extLst>
          </p:cNvPr>
          <p:cNvSpPr/>
          <p:nvPr userDrawn="1"/>
        </p:nvSpPr>
        <p:spPr>
          <a:xfrm>
            <a:off x="6724" y="0"/>
            <a:ext cx="9137276" cy="4694953"/>
          </a:xfrm>
          <a:prstGeom prst="rect">
            <a:avLst/>
          </a:prstGeom>
          <a:solidFill>
            <a:srgbClr val="F3F6FB"/>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b="0" i="0" noProof="0">
              <a:solidFill>
                <a:srgbClr val="566675"/>
              </a:solidFill>
              <a:latin typeface="Ubuntu" panose="020B0504030602030204" pitchFamily="34" charset="0"/>
              <a:cs typeface="Ubuntu" panose="020B0504030602030204" pitchFamily="34" charset="0"/>
            </a:endParaRPr>
          </a:p>
        </p:txBody>
      </p:sp>
      <p:sp>
        <p:nvSpPr>
          <p:cNvPr id="21" name="Content Placeholder 4">
            <a:extLst>
              <a:ext uri="{FF2B5EF4-FFF2-40B4-BE49-F238E27FC236}">
                <a16:creationId xmlns:a16="http://schemas.microsoft.com/office/drawing/2014/main" id="{0C259CD0-2CFD-FB41-AEEA-86358BA08242}"/>
              </a:ext>
            </a:extLst>
          </p:cNvPr>
          <p:cNvSpPr>
            <a:spLocks noGrp="1"/>
          </p:cNvSpPr>
          <p:nvPr>
            <p:ph sz="quarter" idx="14" hasCustomPrompt="1"/>
          </p:nvPr>
        </p:nvSpPr>
        <p:spPr>
          <a:xfrm>
            <a:off x="407647" y="1477182"/>
            <a:ext cx="1972871" cy="2872400"/>
          </a:xfrm>
          <a:prstGeom prst="rect">
            <a:avLst/>
          </a:prstGeom>
        </p:spPr>
        <p:txBody>
          <a:bodyPr lIns="0"/>
          <a:lstStyle>
            <a:lvl1pPr marL="0" indent="0">
              <a:buNone/>
              <a:defRPr lang="en-GB" sz="900" b="0" i="0" dirty="0" smtClean="0">
                <a:solidFill>
                  <a:schemeClr val="tx1"/>
                </a:solidFill>
                <a:latin typeface="Ubuntu" panose="020B0504030602030204" pitchFamily="34" charset="0"/>
              </a:defRPr>
            </a:lvl1pPr>
          </a:lstStyle>
          <a:p>
            <a:pPr marL="144000" lvl="0" indent="-144000"/>
            <a:r>
              <a:rPr lang="en-US" noProof="0" dirty="0"/>
              <a:t>Click to add “why”</a:t>
            </a:r>
          </a:p>
        </p:txBody>
      </p:sp>
      <p:sp>
        <p:nvSpPr>
          <p:cNvPr id="22" name="Content Placeholder 4">
            <a:extLst>
              <a:ext uri="{FF2B5EF4-FFF2-40B4-BE49-F238E27FC236}">
                <a16:creationId xmlns:a16="http://schemas.microsoft.com/office/drawing/2014/main" id="{0FEA460C-5220-804C-AFD6-F0BE7B3DCAAD}"/>
              </a:ext>
            </a:extLst>
          </p:cNvPr>
          <p:cNvSpPr>
            <a:spLocks noGrp="1"/>
          </p:cNvSpPr>
          <p:nvPr>
            <p:ph sz="quarter" idx="15" hasCustomPrompt="1"/>
          </p:nvPr>
        </p:nvSpPr>
        <p:spPr>
          <a:xfrm>
            <a:off x="2771776" y="1478930"/>
            <a:ext cx="3590783" cy="2888063"/>
          </a:xfrm>
          <a:prstGeom prst="rect">
            <a:avLst/>
          </a:prstGeom>
        </p:spPr>
        <p:txBody>
          <a:bodyPr lIns="0"/>
          <a:lstStyle>
            <a:lvl1pPr marL="0" indent="0">
              <a:buNone/>
              <a:defRPr sz="900" b="0" i="0">
                <a:solidFill>
                  <a:schemeClr val="tx1"/>
                </a:solidFill>
                <a:latin typeface="Ubuntu" panose="020B0504030602030204" pitchFamily="34" charset="0"/>
              </a:defRPr>
            </a:lvl1pPr>
            <a:lvl2pPr marL="457200" indent="0">
              <a:buNone/>
              <a:defRPr sz="900" b="1">
                <a:solidFill>
                  <a:schemeClr val="tx1"/>
                </a:solidFill>
                <a:latin typeface="Ubuntu" panose="020B0504030602030204" pitchFamily="34" charset="0"/>
              </a:defRPr>
            </a:lvl2pPr>
            <a:lvl3pPr marL="914400" indent="0">
              <a:buNone/>
              <a:defRPr sz="900" b="1">
                <a:solidFill>
                  <a:schemeClr val="tx1"/>
                </a:solidFill>
                <a:latin typeface="Ubuntu" panose="020B0504030602030204" pitchFamily="34" charset="0"/>
              </a:defRPr>
            </a:lvl3pPr>
            <a:lvl4pPr marL="1371600" indent="0">
              <a:buNone/>
              <a:defRPr sz="900" b="1">
                <a:solidFill>
                  <a:schemeClr val="tx1"/>
                </a:solidFill>
                <a:latin typeface="Ubuntu" panose="020B0504030602030204" pitchFamily="34" charset="0"/>
              </a:defRPr>
            </a:lvl4pPr>
            <a:lvl5pPr marL="1828800" indent="0">
              <a:buNone/>
              <a:defRPr sz="900" b="1">
                <a:solidFill>
                  <a:schemeClr val="tx1"/>
                </a:solidFill>
                <a:latin typeface="Ubuntu" panose="020B0504030602030204" pitchFamily="34" charset="0"/>
              </a:defRPr>
            </a:lvl5pPr>
          </a:lstStyle>
          <a:p>
            <a:pPr lvl="0"/>
            <a:r>
              <a:rPr lang="en-US" noProof="0" dirty="0"/>
              <a:t>Click to add “how”</a:t>
            </a:r>
          </a:p>
        </p:txBody>
      </p:sp>
      <p:sp>
        <p:nvSpPr>
          <p:cNvPr id="32" name="Content Placeholder 4">
            <a:extLst>
              <a:ext uri="{FF2B5EF4-FFF2-40B4-BE49-F238E27FC236}">
                <a16:creationId xmlns:a16="http://schemas.microsoft.com/office/drawing/2014/main" id="{6A681AAB-2A63-6945-89E9-7BA7718D0F38}"/>
              </a:ext>
            </a:extLst>
          </p:cNvPr>
          <p:cNvSpPr>
            <a:spLocks noGrp="1"/>
          </p:cNvSpPr>
          <p:nvPr>
            <p:ph sz="quarter" idx="16" hasCustomPrompt="1"/>
          </p:nvPr>
        </p:nvSpPr>
        <p:spPr>
          <a:xfrm>
            <a:off x="6748995" y="1471223"/>
            <a:ext cx="1997068" cy="2891847"/>
          </a:xfrm>
          <a:prstGeom prst="rect">
            <a:avLst/>
          </a:prstGeom>
        </p:spPr>
        <p:txBody>
          <a:bodyPr lIns="0"/>
          <a:lstStyle>
            <a:lvl1pPr marL="0" indent="0">
              <a:buNone/>
              <a:defRPr sz="900" b="0" i="0">
                <a:solidFill>
                  <a:schemeClr val="tx1"/>
                </a:solidFill>
                <a:latin typeface="Ubuntu" panose="020B0504030602030204" pitchFamily="34" charset="0"/>
              </a:defRPr>
            </a:lvl1pPr>
            <a:lvl2pPr marL="457200" indent="0">
              <a:buNone/>
              <a:defRPr sz="900" b="1">
                <a:solidFill>
                  <a:schemeClr val="tx1"/>
                </a:solidFill>
                <a:latin typeface="Ubuntu" panose="020B0504030602030204" pitchFamily="34" charset="0"/>
              </a:defRPr>
            </a:lvl2pPr>
            <a:lvl3pPr marL="914400" indent="0">
              <a:buNone/>
              <a:defRPr sz="900" b="1">
                <a:solidFill>
                  <a:schemeClr val="tx1"/>
                </a:solidFill>
                <a:latin typeface="Ubuntu" panose="020B0504030602030204" pitchFamily="34" charset="0"/>
              </a:defRPr>
            </a:lvl3pPr>
            <a:lvl4pPr marL="1371600" indent="0">
              <a:buNone/>
              <a:defRPr sz="900" b="1">
                <a:solidFill>
                  <a:schemeClr val="tx1"/>
                </a:solidFill>
                <a:latin typeface="Ubuntu" panose="020B0504030602030204" pitchFamily="34" charset="0"/>
              </a:defRPr>
            </a:lvl4pPr>
            <a:lvl5pPr marL="1828800" indent="0">
              <a:buNone/>
              <a:defRPr sz="900" b="1">
                <a:solidFill>
                  <a:schemeClr val="tx1"/>
                </a:solidFill>
                <a:latin typeface="Ubuntu" panose="020B0504030602030204" pitchFamily="34" charset="0"/>
              </a:defRPr>
            </a:lvl5pPr>
          </a:lstStyle>
          <a:p>
            <a:pPr lvl="0"/>
            <a:r>
              <a:rPr lang="en-US" noProof="0" dirty="0"/>
              <a:t>Click to add the goal</a:t>
            </a:r>
          </a:p>
        </p:txBody>
      </p:sp>
      <p:sp>
        <p:nvSpPr>
          <p:cNvPr id="27" name="Прямоугольник 1"/>
          <p:cNvSpPr/>
          <p:nvPr userDrawn="1"/>
        </p:nvSpPr>
        <p:spPr>
          <a:xfrm>
            <a:off x="0" y="4674781"/>
            <a:ext cx="9144000" cy="468719"/>
          </a:xfrm>
          <a:prstGeom prst="rect">
            <a:avLst/>
          </a:prstGeom>
          <a:solidFill>
            <a:schemeClr val="accent2"/>
          </a:solidFill>
          <a:ln>
            <a:noFill/>
          </a:ln>
        </p:spPr>
        <p:txBody>
          <a:bodyPr lIns="144000" tIns="108000" rIns="144000" rtlCol="0" anchor="t" anchorCtr="0"/>
          <a:lstStyle/>
          <a:p>
            <a:pPr marL="171450" lvl="0" indent="-171450">
              <a:spcAft>
                <a:spcPts val="300"/>
              </a:spcAft>
              <a:buClr>
                <a:srgbClr val="FFC600"/>
              </a:buClr>
              <a:buSzPct val="100000"/>
              <a:buFont typeface="Ubuntu" panose="020B0504030602030204" pitchFamily="34" charset="0"/>
              <a:buChar char="&gt;"/>
            </a:pPr>
            <a:endParaRPr lang="en-US" sz="1050" b="0" i="0" noProof="0">
              <a:solidFill>
                <a:srgbClr val="566675"/>
              </a:solidFill>
              <a:latin typeface="Ubuntu" panose="020B0504030602030204" pitchFamily="34" charset="0"/>
              <a:cs typeface="Ubuntu" panose="020B0504030602030204" pitchFamily="34" charset="0"/>
            </a:endParaRPr>
          </a:p>
        </p:txBody>
      </p:sp>
      <p:sp>
        <p:nvSpPr>
          <p:cNvPr id="3" name="Metin kutusu 2">
            <a:extLst>
              <a:ext uri="{FF2B5EF4-FFF2-40B4-BE49-F238E27FC236}">
                <a16:creationId xmlns:a16="http://schemas.microsoft.com/office/drawing/2014/main" id="{FE766EBA-F2B1-4EFD-95EF-A5D8BFE3F34A}"/>
              </a:ext>
            </a:extLst>
          </p:cNvPr>
          <p:cNvSpPr txBox="1"/>
          <p:nvPr userDrawn="1"/>
        </p:nvSpPr>
        <p:spPr>
          <a:xfrm>
            <a:off x="404829" y="1181833"/>
            <a:ext cx="1983974" cy="246221"/>
          </a:xfrm>
          <a:prstGeom prst="rect">
            <a:avLst/>
          </a:prstGeom>
          <a:noFill/>
        </p:spPr>
        <p:txBody>
          <a:bodyPr wrap="square" lIns="0" rIns="0" rtlCol="0">
            <a:spAutoFit/>
          </a:bodyPr>
          <a:lstStyle/>
          <a:p>
            <a:pPr algn="l"/>
            <a:r>
              <a:rPr lang="en-US" sz="1000" b="1" dirty="0">
                <a:latin typeface="Ubuntu" panose="020B0504030602030204" pitchFamily="34" charset="0"/>
              </a:rPr>
              <a:t>Why we use it</a:t>
            </a:r>
          </a:p>
        </p:txBody>
      </p:sp>
      <p:sp>
        <p:nvSpPr>
          <p:cNvPr id="23" name="Metin kutusu 22">
            <a:extLst>
              <a:ext uri="{FF2B5EF4-FFF2-40B4-BE49-F238E27FC236}">
                <a16:creationId xmlns:a16="http://schemas.microsoft.com/office/drawing/2014/main" id="{64871202-C299-4B46-84D5-A1750D1A2372}"/>
              </a:ext>
            </a:extLst>
          </p:cNvPr>
          <p:cNvSpPr txBox="1"/>
          <p:nvPr userDrawn="1"/>
        </p:nvSpPr>
        <p:spPr>
          <a:xfrm>
            <a:off x="2790440" y="1181833"/>
            <a:ext cx="3590782" cy="246221"/>
          </a:xfrm>
          <a:prstGeom prst="rect">
            <a:avLst/>
          </a:prstGeom>
          <a:noFill/>
        </p:spPr>
        <p:txBody>
          <a:bodyPr wrap="square" lIns="0" rIns="0" rtlCol="0">
            <a:spAutoFit/>
          </a:bodyPr>
          <a:lstStyle/>
          <a:p>
            <a:pPr algn="l"/>
            <a:r>
              <a:rPr lang="en-US" sz="1000" b="1" dirty="0">
                <a:latin typeface="Ubuntu" panose="020B0504030602030204" pitchFamily="34" charset="0"/>
              </a:rPr>
              <a:t>How it works</a:t>
            </a:r>
          </a:p>
        </p:txBody>
      </p:sp>
      <p:sp>
        <p:nvSpPr>
          <p:cNvPr id="24" name="Metin kutusu 23">
            <a:extLst>
              <a:ext uri="{FF2B5EF4-FFF2-40B4-BE49-F238E27FC236}">
                <a16:creationId xmlns:a16="http://schemas.microsoft.com/office/drawing/2014/main" id="{B0B2569D-3E53-4A2E-86FF-BDA6C6F7FB5A}"/>
              </a:ext>
            </a:extLst>
          </p:cNvPr>
          <p:cNvSpPr txBox="1"/>
          <p:nvPr userDrawn="1"/>
        </p:nvSpPr>
        <p:spPr>
          <a:xfrm>
            <a:off x="6748995" y="1181833"/>
            <a:ext cx="1997068" cy="246221"/>
          </a:xfrm>
          <a:prstGeom prst="rect">
            <a:avLst/>
          </a:prstGeom>
          <a:noFill/>
        </p:spPr>
        <p:txBody>
          <a:bodyPr wrap="square" lIns="0" rIns="0" rtlCol="0">
            <a:spAutoFit/>
          </a:bodyPr>
          <a:lstStyle/>
          <a:p>
            <a:pPr algn="l"/>
            <a:r>
              <a:rPr lang="en-US" sz="1000" b="1" dirty="0">
                <a:latin typeface="Ubuntu" panose="020B0504030602030204" pitchFamily="34" charset="0"/>
              </a:rPr>
              <a:t>What is the goal</a:t>
            </a:r>
          </a:p>
        </p:txBody>
      </p:sp>
      <p:sp>
        <p:nvSpPr>
          <p:cNvPr id="14" name="Content Placeholder 2">
            <a:extLst>
              <a:ext uri="{FF2B5EF4-FFF2-40B4-BE49-F238E27FC236}">
                <a16:creationId xmlns:a16="http://schemas.microsoft.com/office/drawing/2014/main" id="{1099D542-EDE7-4798-BF00-E90E9966A20E}"/>
              </a:ext>
            </a:extLst>
          </p:cNvPr>
          <p:cNvSpPr>
            <a:spLocks noGrp="1"/>
          </p:cNvSpPr>
          <p:nvPr>
            <p:ph sz="quarter" idx="10" hasCustomPrompt="1"/>
          </p:nvPr>
        </p:nvSpPr>
        <p:spPr>
          <a:xfrm>
            <a:off x="395288" y="380856"/>
            <a:ext cx="6769101" cy="415498"/>
          </a:xfrm>
          <a:prstGeom prst="rect">
            <a:avLst/>
          </a:prstGeom>
        </p:spPr>
        <p:txBody>
          <a:bodyPr lIns="0">
            <a:spAutoFit/>
          </a:bodyPr>
          <a:lstStyle>
            <a:lvl1pPr marL="0" indent="0">
              <a:buNone/>
              <a:defRPr sz="2100" b="1" i="0">
                <a:solidFill>
                  <a:schemeClr val="tx1"/>
                </a:solidFill>
                <a:latin typeface="Volkhov" panose="02000503000000020004" pitchFamily="2" charset="0"/>
              </a:defRPr>
            </a:lvl1pPr>
            <a:lvl2pPr marL="457200" indent="0">
              <a:buNone/>
              <a:defRPr sz="1400" b="0">
                <a:latin typeface="Ubuntu" panose="020B0504030602030204" pitchFamily="34" charset="0"/>
              </a:defRPr>
            </a:lvl2pPr>
            <a:lvl3pPr marL="914400" indent="0">
              <a:buNone/>
              <a:defRPr sz="1400" b="0">
                <a:latin typeface="Ubuntu" panose="020B0504030602030204" pitchFamily="34" charset="0"/>
              </a:defRPr>
            </a:lvl3pPr>
            <a:lvl4pPr marL="1371600" indent="0">
              <a:buNone/>
              <a:defRPr sz="1400" b="0">
                <a:latin typeface="Ubuntu" panose="020B0504030602030204" pitchFamily="34" charset="0"/>
              </a:defRPr>
            </a:lvl4pPr>
            <a:lvl5pPr marL="1828800" indent="0">
              <a:buNone/>
              <a:defRPr sz="1400" b="0">
                <a:latin typeface="Ubuntu" panose="020B0504030602030204" pitchFamily="34" charset="0"/>
              </a:defRPr>
            </a:lvl5pPr>
          </a:lstStyle>
          <a:p>
            <a:pPr lvl="0"/>
            <a:r>
              <a:rPr lang="en-US" noProof="0" dirty="0"/>
              <a:t>Background to this model</a:t>
            </a:r>
          </a:p>
        </p:txBody>
      </p:sp>
      <p:sp>
        <p:nvSpPr>
          <p:cNvPr id="15" name="Content Placeholder 4">
            <a:extLst>
              <a:ext uri="{FF2B5EF4-FFF2-40B4-BE49-F238E27FC236}">
                <a16:creationId xmlns:a16="http://schemas.microsoft.com/office/drawing/2014/main" id="{F66FA906-00AA-45EE-B640-48468851D131}"/>
              </a:ext>
            </a:extLst>
          </p:cNvPr>
          <p:cNvSpPr>
            <a:spLocks noGrp="1"/>
          </p:cNvSpPr>
          <p:nvPr>
            <p:ph sz="quarter" idx="17" hasCustomPrompt="1"/>
          </p:nvPr>
        </p:nvSpPr>
        <p:spPr>
          <a:xfrm>
            <a:off x="395288" y="4769673"/>
            <a:ext cx="8316911" cy="278933"/>
          </a:xfrm>
          <a:prstGeom prst="rect">
            <a:avLst/>
          </a:prstGeom>
        </p:spPr>
        <p:txBody>
          <a:bodyPr lIns="0" tIns="91440"/>
          <a:lstStyle>
            <a:lvl1pPr marL="0" indent="0">
              <a:buNone/>
              <a:defRPr sz="700" b="0" i="0">
                <a:solidFill>
                  <a:schemeClr val="tx1"/>
                </a:solidFill>
                <a:latin typeface="Ubuntu" panose="020B0504030602030204" pitchFamily="34" charset="0"/>
              </a:defRPr>
            </a:lvl1pPr>
            <a:lvl2pPr marL="457200" indent="0">
              <a:buNone/>
              <a:defRPr sz="900" b="1">
                <a:solidFill>
                  <a:schemeClr val="tx1"/>
                </a:solidFill>
                <a:latin typeface="Ubuntu" panose="020B0504030602030204" pitchFamily="34" charset="0"/>
              </a:defRPr>
            </a:lvl2pPr>
            <a:lvl3pPr marL="914400" indent="0">
              <a:buNone/>
              <a:defRPr sz="900" b="1">
                <a:solidFill>
                  <a:schemeClr val="tx1"/>
                </a:solidFill>
                <a:latin typeface="Ubuntu" panose="020B0504030602030204" pitchFamily="34" charset="0"/>
              </a:defRPr>
            </a:lvl3pPr>
            <a:lvl4pPr marL="1371600" indent="0">
              <a:buNone/>
              <a:defRPr sz="900" b="1">
                <a:solidFill>
                  <a:schemeClr val="tx1"/>
                </a:solidFill>
                <a:latin typeface="Ubuntu" panose="020B0504030602030204" pitchFamily="34" charset="0"/>
              </a:defRPr>
            </a:lvl4pPr>
            <a:lvl5pPr marL="1828800" indent="0">
              <a:buNone/>
              <a:defRPr sz="900" b="1">
                <a:solidFill>
                  <a:schemeClr val="tx1"/>
                </a:solidFill>
                <a:latin typeface="Ubuntu" panose="020B0504030602030204" pitchFamily="34" charset="0"/>
              </a:defRPr>
            </a:lvl5pPr>
          </a:lstStyle>
          <a:p>
            <a:pPr lvl="0"/>
            <a:r>
              <a:rPr lang="en-US" noProof="0" dirty="0"/>
              <a:t>Click to edit Master text styles</a:t>
            </a:r>
          </a:p>
        </p:txBody>
      </p:sp>
    </p:spTree>
    <p:extLst>
      <p:ext uri="{BB962C8B-B14F-4D97-AF65-F5344CB8AC3E}">
        <p14:creationId xmlns:p14="http://schemas.microsoft.com/office/powerpoint/2010/main" val="1777743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3 equal columns layout">
    <p:spTree>
      <p:nvGrpSpPr>
        <p:cNvPr id="1" name=""/>
        <p:cNvGrpSpPr/>
        <p:nvPr/>
      </p:nvGrpSpPr>
      <p:grpSpPr>
        <a:xfrm>
          <a:off x="0" y="0"/>
          <a:ext cx="0" cy="0"/>
          <a:chOff x="0" y="0"/>
          <a:chExt cx="0" cy="0"/>
        </a:xfrm>
      </p:grpSpPr>
      <p:sp>
        <p:nvSpPr>
          <p:cNvPr id="13" name="Прямоугольник 14">
            <a:extLst>
              <a:ext uri="{FF2B5EF4-FFF2-40B4-BE49-F238E27FC236}">
                <a16:creationId xmlns:a16="http://schemas.microsoft.com/office/drawing/2014/main" id="{A0183490-A481-4A47-A55A-7EA3ECA6EEAE}"/>
              </a:ext>
            </a:extLst>
          </p:cNvPr>
          <p:cNvSpPr/>
          <p:nvPr userDrawn="1"/>
        </p:nvSpPr>
        <p:spPr>
          <a:xfrm>
            <a:off x="6724" y="0"/>
            <a:ext cx="9137276" cy="4694953"/>
          </a:xfrm>
          <a:prstGeom prst="rect">
            <a:avLst/>
          </a:prstGeom>
          <a:solidFill>
            <a:srgbClr val="F3F6FB"/>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b="0" i="0" noProof="0">
              <a:solidFill>
                <a:srgbClr val="566675"/>
              </a:solidFill>
              <a:latin typeface="Ubuntu" panose="020B0504030602030204" pitchFamily="34" charset="0"/>
              <a:cs typeface="Ubuntu" panose="020B0504030602030204" pitchFamily="34" charset="0"/>
            </a:endParaRPr>
          </a:p>
        </p:txBody>
      </p:sp>
      <p:sp>
        <p:nvSpPr>
          <p:cNvPr id="5" name="Content Placeholder 4">
            <a:extLst>
              <a:ext uri="{FF2B5EF4-FFF2-40B4-BE49-F238E27FC236}">
                <a16:creationId xmlns:a16="http://schemas.microsoft.com/office/drawing/2014/main" id="{DBD8310A-375A-D041-9B12-0C0D32525224}"/>
              </a:ext>
            </a:extLst>
          </p:cNvPr>
          <p:cNvSpPr>
            <a:spLocks noGrp="1"/>
          </p:cNvSpPr>
          <p:nvPr>
            <p:ph sz="quarter" idx="11" hasCustomPrompt="1"/>
          </p:nvPr>
        </p:nvSpPr>
        <p:spPr>
          <a:xfrm>
            <a:off x="407646" y="1205197"/>
            <a:ext cx="3888274" cy="258762"/>
          </a:xfrm>
          <a:prstGeom prst="rect">
            <a:avLst/>
          </a:prstGeom>
        </p:spPr>
        <p:txBody>
          <a:bodyPr lIns="0"/>
          <a:lstStyle>
            <a:lvl1pPr marL="0" indent="0">
              <a:buNone/>
              <a:defRPr sz="900" b="1" i="0">
                <a:solidFill>
                  <a:schemeClr val="tx1"/>
                </a:solidFill>
                <a:latin typeface="Ubuntu" panose="020B0504030602030204" pitchFamily="34" charset="0"/>
              </a:defRPr>
            </a:lvl1pPr>
            <a:lvl2pPr marL="457200" indent="0">
              <a:buNone/>
              <a:defRPr sz="900" b="1">
                <a:solidFill>
                  <a:schemeClr val="tx1"/>
                </a:solidFill>
                <a:latin typeface="Ubuntu" panose="020B0504030602030204" pitchFamily="34" charset="0"/>
              </a:defRPr>
            </a:lvl2pPr>
            <a:lvl3pPr marL="914400" indent="0">
              <a:buNone/>
              <a:defRPr sz="900" b="1">
                <a:solidFill>
                  <a:schemeClr val="tx1"/>
                </a:solidFill>
                <a:latin typeface="Ubuntu" panose="020B0504030602030204" pitchFamily="34" charset="0"/>
              </a:defRPr>
            </a:lvl3pPr>
            <a:lvl4pPr marL="1371600" indent="0">
              <a:buNone/>
              <a:defRPr sz="900" b="1">
                <a:solidFill>
                  <a:schemeClr val="tx1"/>
                </a:solidFill>
                <a:latin typeface="Ubuntu" panose="020B0504030602030204" pitchFamily="34" charset="0"/>
              </a:defRPr>
            </a:lvl4pPr>
            <a:lvl5pPr marL="1828800" indent="0">
              <a:buNone/>
              <a:defRPr sz="900" b="1">
                <a:solidFill>
                  <a:schemeClr val="tx1"/>
                </a:solidFill>
                <a:latin typeface="Ubuntu" panose="020B0504030602030204" pitchFamily="34" charset="0"/>
              </a:defRPr>
            </a:lvl5pPr>
          </a:lstStyle>
          <a:p>
            <a:pPr lvl="0"/>
            <a:r>
              <a:rPr lang="en-US" noProof="0" dirty="0"/>
              <a:t>Click to edit Master text styles</a:t>
            </a:r>
          </a:p>
        </p:txBody>
      </p:sp>
      <p:sp>
        <p:nvSpPr>
          <p:cNvPr id="19" name="Content Placeholder 4">
            <a:extLst>
              <a:ext uri="{FF2B5EF4-FFF2-40B4-BE49-F238E27FC236}">
                <a16:creationId xmlns:a16="http://schemas.microsoft.com/office/drawing/2014/main" id="{D03E4F38-5A17-A347-9F18-3D16ED47D20F}"/>
              </a:ext>
            </a:extLst>
          </p:cNvPr>
          <p:cNvSpPr>
            <a:spLocks noGrp="1"/>
          </p:cNvSpPr>
          <p:nvPr>
            <p:ph sz="quarter" idx="12" hasCustomPrompt="1"/>
          </p:nvPr>
        </p:nvSpPr>
        <p:spPr>
          <a:xfrm>
            <a:off x="4823926" y="1206945"/>
            <a:ext cx="3888273" cy="258762"/>
          </a:xfrm>
          <a:prstGeom prst="rect">
            <a:avLst/>
          </a:prstGeom>
        </p:spPr>
        <p:txBody>
          <a:bodyPr lIns="0"/>
          <a:lstStyle>
            <a:lvl1pPr marL="0" indent="0">
              <a:buNone/>
              <a:defRPr sz="900" b="1" i="0">
                <a:solidFill>
                  <a:schemeClr val="tx1"/>
                </a:solidFill>
                <a:latin typeface="Ubuntu" panose="020B0504030602030204" pitchFamily="34" charset="0"/>
              </a:defRPr>
            </a:lvl1pPr>
            <a:lvl2pPr marL="457200" indent="0">
              <a:buNone/>
              <a:defRPr sz="900" b="1">
                <a:solidFill>
                  <a:schemeClr val="tx1"/>
                </a:solidFill>
                <a:latin typeface="Ubuntu" panose="020B0504030602030204" pitchFamily="34" charset="0"/>
              </a:defRPr>
            </a:lvl2pPr>
            <a:lvl3pPr marL="914400" indent="0">
              <a:buNone/>
              <a:defRPr sz="900" b="1">
                <a:solidFill>
                  <a:schemeClr val="tx1"/>
                </a:solidFill>
                <a:latin typeface="Ubuntu" panose="020B0504030602030204" pitchFamily="34" charset="0"/>
              </a:defRPr>
            </a:lvl3pPr>
            <a:lvl4pPr marL="1371600" indent="0">
              <a:buNone/>
              <a:defRPr sz="900" b="1">
                <a:solidFill>
                  <a:schemeClr val="tx1"/>
                </a:solidFill>
                <a:latin typeface="Ubuntu" panose="020B0504030602030204" pitchFamily="34" charset="0"/>
              </a:defRPr>
            </a:lvl4pPr>
            <a:lvl5pPr marL="1828800" indent="0">
              <a:buNone/>
              <a:defRPr sz="900" b="1">
                <a:solidFill>
                  <a:schemeClr val="tx1"/>
                </a:solidFill>
                <a:latin typeface="Ubuntu" panose="020B0504030602030204" pitchFamily="34" charset="0"/>
              </a:defRPr>
            </a:lvl5pPr>
          </a:lstStyle>
          <a:p>
            <a:pPr lvl="0"/>
            <a:r>
              <a:rPr lang="en-US" noProof="0" dirty="0"/>
              <a:t>Click to edit Master text styles</a:t>
            </a:r>
          </a:p>
        </p:txBody>
      </p:sp>
      <p:sp>
        <p:nvSpPr>
          <p:cNvPr id="21" name="Content Placeholder 4">
            <a:extLst>
              <a:ext uri="{FF2B5EF4-FFF2-40B4-BE49-F238E27FC236}">
                <a16:creationId xmlns:a16="http://schemas.microsoft.com/office/drawing/2014/main" id="{0C259CD0-2CFD-FB41-AEEA-86358BA08242}"/>
              </a:ext>
            </a:extLst>
          </p:cNvPr>
          <p:cNvSpPr>
            <a:spLocks noGrp="1"/>
          </p:cNvSpPr>
          <p:nvPr>
            <p:ph sz="quarter" idx="14" hasCustomPrompt="1"/>
          </p:nvPr>
        </p:nvSpPr>
        <p:spPr>
          <a:xfrm>
            <a:off x="407647" y="1477182"/>
            <a:ext cx="3888272" cy="2872400"/>
          </a:xfrm>
          <a:prstGeom prst="rect">
            <a:avLst/>
          </a:prstGeom>
        </p:spPr>
        <p:txBody>
          <a:bodyPr lIns="0"/>
          <a:lstStyle>
            <a:lvl1pPr marL="0" indent="0">
              <a:buNone/>
              <a:defRPr lang="en-GB" sz="900" b="0" i="0" dirty="0" smtClean="0">
                <a:solidFill>
                  <a:schemeClr val="tx1"/>
                </a:solidFill>
                <a:latin typeface="Ubuntu" panose="020B0504030602030204" pitchFamily="34" charset="0"/>
              </a:defRPr>
            </a:lvl1pPr>
          </a:lstStyle>
          <a:p>
            <a:pPr marL="144000" lvl="0" indent="-144000"/>
            <a:r>
              <a:rPr lang="en-US" noProof="0" dirty="0"/>
              <a:t>Click to edit Master text styles</a:t>
            </a:r>
          </a:p>
        </p:txBody>
      </p:sp>
      <p:sp>
        <p:nvSpPr>
          <p:cNvPr id="22" name="Content Placeholder 4">
            <a:extLst>
              <a:ext uri="{FF2B5EF4-FFF2-40B4-BE49-F238E27FC236}">
                <a16:creationId xmlns:a16="http://schemas.microsoft.com/office/drawing/2014/main" id="{0FEA460C-5220-804C-AFD6-F0BE7B3DCAAD}"/>
              </a:ext>
            </a:extLst>
          </p:cNvPr>
          <p:cNvSpPr>
            <a:spLocks noGrp="1"/>
          </p:cNvSpPr>
          <p:nvPr>
            <p:ph sz="quarter" idx="15" hasCustomPrompt="1"/>
          </p:nvPr>
        </p:nvSpPr>
        <p:spPr>
          <a:xfrm>
            <a:off x="4823928" y="1478930"/>
            <a:ext cx="3888272" cy="2888063"/>
          </a:xfrm>
          <a:prstGeom prst="rect">
            <a:avLst/>
          </a:prstGeom>
        </p:spPr>
        <p:txBody>
          <a:bodyPr lIns="0"/>
          <a:lstStyle>
            <a:lvl1pPr marL="0" indent="0">
              <a:buNone/>
              <a:defRPr sz="900" b="0" i="0">
                <a:solidFill>
                  <a:schemeClr val="tx1"/>
                </a:solidFill>
                <a:latin typeface="Ubuntu" panose="020B0504030602030204" pitchFamily="34" charset="0"/>
              </a:defRPr>
            </a:lvl1pPr>
            <a:lvl2pPr marL="457200" indent="0">
              <a:buNone/>
              <a:defRPr sz="900" b="1">
                <a:solidFill>
                  <a:schemeClr val="tx1"/>
                </a:solidFill>
                <a:latin typeface="Ubuntu" panose="020B0504030602030204" pitchFamily="34" charset="0"/>
              </a:defRPr>
            </a:lvl2pPr>
            <a:lvl3pPr marL="914400" indent="0">
              <a:buNone/>
              <a:defRPr sz="900" b="1">
                <a:solidFill>
                  <a:schemeClr val="tx1"/>
                </a:solidFill>
                <a:latin typeface="Ubuntu" panose="020B0504030602030204" pitchFamily="34" charset="0"/>
              </a:defRPr>
            </a:lvl3pPr>
            <a:lvl4pPr marL="1371600" indent="0">
              <a:buNone/>
              <a:defRPr sz="900" b="1">
                <a:solidFill>
                  <a:schemeClr val="tx1"/>
                </a:solidFill>
                <a:latin typeface="Ubuntu" panose="020B0504030602030204" pitchFamily="34" charset="0"/>
              </a:defRPr>
            </a:lvl4pPr>
            <a:lvl5pPr marL="1828800" indent="0">
              <a:buNone/>
              <a:defRPr sz="900" b="1">
                <a:solidFill>
                  <a:schemeClr val="tx1"/>
                </a:solidFill>
                <a:latin typeface="Ubuntu" panose="020B0504030602030204" pitchFamily="34" charset="0"/>
              </a:defRPr>
            </a:lvl5pPr>
          </a:lstStyle>
          <a:p>
            <a:pPr lvl="0"/>
            <a:r>
              <a:rPr lang="en-US" noProof="0" dirty="0"/>
              <a:t>Click to edit Master text styles</a:t>
            </a:r>
          </a:p>
        </p:txBody>
      </p:sp>
      <p:sp>
        <p:nvSpPr>
          <p:cNvPr id="2" name="Google Shape;30;p71">
            <a:extLst>
              <a:ext uri="{FF2B5EF4-FFF2-40B4-BE49-F238E27FC236}">
                <a16:creationId xmlns:a16="http://schemas.microsoft.com/office/drawing/2014/main" id="{9B398FD1-5A2B-FBD5-DB0A-C7B8845A6569}"/>
              </a:ext>
            </a:extLst>
          </p:cNvPr>
          <p:cNvSpPr txBox="1">
            <a:spLocks noGrp="1"/>
          </p:cNvSpPr>
          <p:nvPr>
            <p:ph type="body" idx="18"/>
          </p:nvPr>
        </p:nvSpPr>
        <p:spPr>
          <a:xfrm>
            <a:off x="394717" y="813760"/>
            <a:ext cx="6293522" cy="184666"/>
          </a:xfrm>
          <a:prstGeom prst="rect">
            <a:avLst/>
          </a:prstGeom>
          <a:noFill/>
          <a:ln>
            <a:noFill/>
          </a:ln>
        </p:spPr>
        <p:txBody>
          <a:bodyPr spcFirstLastPara="1" wrap="square" lIns="0" tIns="0" rIns="0" bIns="0" anchor="t" anchorCtr="0">
            <a:spAutoFit/>
          </a:bodyPr>
          <a:lstStyle>
            <a:lvl1pPr marL="9525" marR="0" lvl="0" indent="0" algn="l" rtl="0">
              <a:lnSpc>
                <a:spcPct val="100000"/>
              </a:lnSpc>
              <a:spcBef>
                <a:spcPts val="0"/>
              </a:spcBef>
              <a:spcAft>
                <a:spcPts val="0"/>
              </a:spcAft>
              <a:buClr>
                <a:srgbClr val="FFC600"/>
              </a:buClr>
              <a:buSzPts val="1200"/>
              <a:buFont typeface="Ubuntu" panose="020B0504030602030204" pitchFamily="34" charset="0"/>
              <a:buNone/>
              <a:tabLst/>
              <a:defRPr sz="1200" b="0" i="0" u="none" strike="noStrike" cap="none">
                <a:solidFill>
                  <a:srgbClr val="9DAFC7"/>
                </a:solidFill>
                <a:latin typeface="Ubuntu"/>
                <a:ea typeface="Ubuntu"/>
                <a:cs typeface="Ubuntu"/>
                <a:sym typeface="Ubuntu"/>
              </a:defRPr>
            </a:lvl1pPr>
            <a:lvl2pPr marL="914400" marR="0" lvl="1" indent="-228600" algn="l" rtl="0">
              <a:lnSpc>
                <a:spcPct val="100000"/>
              </a:lnSpc>
              <a:spcBef>
                <a:spcPts val="0"/>
              </a:spcBef>
              <a:spcAft>
                <a:spcPts val="0"/>
              </a:spcAft>
              <a:buClr>
                <a:srgbClr val="FFC600"/>
              </a:buClr>
              <a:buSzPts val="1600"/>
              <a:buFont typeface="Ubuntu" panose="020B0504030602030204" pitchFamily="34" charset="0"/>
              <a:buNone/>
              <a:defRPr sz="1600" b="0" i="0" u="none" strike="noStrike" cap="none">
                <a:solidFill>
                  <a:srgbClr val="495766"/>
                </a:solidFill>
                <a:latin typeface="Arial"/>
                <a:ea typeface="Arial"/>
                <a:cs typeface="Arial"/>
                <a:sym typeface="Arial"/>
              </a:defRPr>
            </a:lvl2pPr>
            <a:lvl3pPr marL="1371600" marR="0" lvl="2" indent="-228600" algn="l" rtl="0">
              <a:lnSpc>
                <a:spcPct val="100000"/>
              </a:lnSpc>
              <a:spcBef>
                <a:spcPts val="900"/>
              </a:spcBef>
              <a:spcAft>
                <a:spcPts val="0"/>
              </a:spcAft>
              <a:buClr>
                <a:srgbClr val="FFC600"/>
              </a:buClr>
              <a:buSzPts val="1600"/>
              <a:buFont typeface="Ubuntu" panose="020B0504030602030204" pitchFamily="34" charset="0"/>
              <a:buNone/>
              <a:defRPr sz="1600" b="0" i="0" u="none" strike="noStrike" cap="none">
                <a:solidFill>
                  <a:srgbClr val="495766"/>
                </a:solidFill>
                <a:latin typeface="Arial"/>
                <a:ea typeface="Arial"/>
                <a:cs typeface="Arial"/>
                <a:sym typeface="Arial"/>
              </a:defRPr>
            </a:lvl3pPr>
            <a:lvl4pPr marL="1828800" marR="0" lvl="3" indent="-228600" algn="l" rtl="0">
              <a:lnSpc>
                <a:spcPct val="100000"/>
              </a:lnSpc>
              <a:spcBef>
                <a:spcPts val="900"/>
              </a:spcBef>
              <a:spcAft>
                <a:spcPts val="0"/>
              </a:spcAft>
              <a:buClr>
                <a:srgbClr val="FFC600"/>
              </a:buClr>
              <a:buSzPts val="1600"/>
              <a:buFont typeface="Ubuntu" panose="020B0504030602030204" pitchFamily="34" charset="0"/>
              <a:buNone/>
              <a:defRPr sz="1600" b="0" i="0" u="none" strike="noStrike" cap="none">
                <a:solidFill>
                  <a:srgbClr val="495766"/>
                </a:solidFill>
                <a:latin typeface="Arial"/>
                <a:ea typeface="Arial"/>
                <a:cs typeface="Arial"/>
                <a:sym typeface="Arial"/>
              </a:defRPr>
            </a:lvl4pPr>
            <a:lvl5pPr marL="2286000" marR="0" lvl="4" indent="-228600" algn="l" rtl="0">
              <a:lnSpc>
                <a:spcPct val="100000"/>
              </a:lnSpc>
              <a:spcBef>
                <a:spcPts val="900"/>
              </a:spcBef>
              <a:spcAft>
                <a:spcPts val="0"/>
              </a:spcAft>
              <a:buClr>
                <a:srgbClr val="FFC600"/>
              </a:buClr>
              <a:buSzPts val="1600"/>
              <a:buFont typeface="Ubuntu" panose="020B0504030602030204" pitchFamily="34" charset="0"/>
              <a:buNone/>
              <a:defRPr sz="1600" b="0" i="0" u="none" strike="noStrike" cap="none">
                <a:solidFill>
                  <a:srgbClr val="495766"/>
                </a:solidFill>
                <a:latin typeface="Arial"/>
                <a:ea typeface="Arial"/>
                <a:cs typeface="Arial"/>
                <a:sym typeface="Arial"/>
              </a:defRPr>
            </a:lvl5pPr>
            <a:lvl6pPr marL="2743200" marR="0" lvl="5" indent="-228600" algn="l" rtl="0">
              <a:spcBef>
                <a:spcPts val="900"/>
              </a:spcBef>
              <a:spcAft>
                <a:spcPts val="0"/>
              </a:spcAft>
              <a:buClr>
                <a:schemeClr val="dk1"/>
              </a:buClr>
              <a:buSzPts val="2000"/>
              <a:buFont typeface="Arial"/>
              <a:buNone/>
              <a:defRPr sz="2000" b="0" i="0" u="none" strike="noStrike" cap="none">
                <a:solidFill>
                  <a:schemeClr val="dk1"/>
                </a:solidFill>
                <a:latin typeface="Ubuntu" panose="020B0504030602030204" pitchFamily="34" charset="0"/>
                <a:ea typeface="Ubuntu" panose="020B0504030602030204" pitchFamily="34" charset="0"/>
                <a:cs typeface="Ubuntu" panose="020B0504030602030204" pitchFamily="34" charset="0"/>
                <a:sym typeface="Ubuntu" panose="020B0504030602030204" pitchFamily="34" charset="0"/>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Ubuntu" panose="020B0504030602030204" pitchFamily="34" charset="0"/>
                <a:ea typeface="Ubuntu" panose="020B0504030602030204" pitchFamily="34" charset="0"/>
                <a:cs typeface="Ubuntu" panose="020B0504030602030204" pitchFamily="34" charset="0"/>
                <a:sym typeface="Ubuntu" panose="020B0504030602030204" pitchFamily="34" charset="0"/>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Ubuntu" panose="020B0504030602030204" pitchFamily="34" charset="0"/>
                <a:ea typeface="Ubuntu" panose="020B0504030602030204" pitchFamily="34" charset="0"/>
                <a:cs typeface="Ubuntu" panose="020B0504030602030204" pitchFamily="34" charset="0"/>
                <a:sym typeface="Ubuntu" panose="020B0504030602030204" pitchFamily="34" charset="0"/>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Ubuntu" panose="020B0504030602030204" pitchFamily="34" charset="0"/>
                <a:ea typeface="Ubuntu" panose="020B0504030602030204" pitchFamily="34" charset="0"/>
                <a:cs typeface="Ubuntu" panose="020B0504030602030204" pitchFamily="34" charset="0"/>
                <a:sym typeface="Ubuntu" panose="020B0504030602030204" pitchFamily="34" charset="0"/>
              </a:defRPr>
            </a:lvl9pPr>
          </a:lstStyle>
          <a:p>
            <a:endParaRPr lang="en-US" noProof="0" dirty="0"/>
          </a:p>
        </p:txBody>
      </p:sp>
      <p:sp>
        <p:nvSpPr>
          <p:cNvPr id="14" name="Content Placeholder 2">
            <a:extLst>
              <a:ext uri="{FF2B5EF4-FFF2-40B4-BE49-F238E27FC236}">
                <a16:creationId xmlns:a16="http://schemas.microsoft.com/office/drawing/2014/main" id="{A68685E4-00E4-4A9F-BC49-A92105DC590C}"/>
              </a:ext>
            </a:extLst>
          </p:cNvPr>
          <p:cNvSpPr>
            <a:spLocks noGrp="1"/>
          </p:cNvSpPr>
          <p:nvPr>
            <p:ph sz="quarter" idx="10" hasCustomPrompt="1"/>
          </p:nvPr>
        </p:nvSpPr>
        <p:spPr>
          <a:xfrm>
            <a:off x="395288" y="380856"/>
            <a:ext cx="6769101" cy="415498"/>
          </a:xfrm>
          <a:prstGeom prst="rect">
            <a:avLst/>
          </a:prstGeom>
        </p:spPr>
        <p:txBody>
          <a:bodyPr lIns="0">
            <a:spAutoFit/>
          </a:bodyPr>
          <a:lstStyle>
            <a:lvl1pPr marL="0" indent="0">
              <a:buNone/>
              <a:defRPr sz="2100" b="1" i="0">
                <a:solidFill>
                  <a:schemeClr val="tx1"/>
                </a:solidFill>
                <a:latin typeface="Volkhov" panose="02000503000000020004" pitchFamily="2" charset="0"/>
              </a:defRPr>
            </a:lvl1pPr>
            <a:lvl2pPr marL="457200" indent="0">
              <a:buNone/>
              <a:defRPr sz="1400" b="0">
                <a:latin typeface="Ubuntu" panose="020B0504030602030204" pitchFamily="34" charset="0"/>
              </a:defRPr>
            </a:lvl2pPr>
            <a:lvl3pPr marL="914400" indent="0">
              <a:buNone/>
              <a:defRPr sz="1400" b="0">
                <a:latin typeface="Ubuntu" panose="020B0504030602030204" pitchFamily="34" charset="0"/>
              </a:defRPr>
            </a:lvl3pPr>
            <a:lvl4pPr marL="1371600" indent="0">
              <a:buNone/>
              <a:defRPr sz="1400" b="0">
                <a:latin typeface="Ubuntu" panose="020B0504030602030204" pitchFamily="34" charset="0"/>
              </a:defRPr>
            </a:lvl4pPr>
            <a:lvl5pPr marL="1828800" indent="0">
              <a:buNone/>
              <a:defRPr sz="1400" b="0">
                <a:latin typeface="Ubuntu" panose="020B0504030602030204" pitchFamily="34" charset="0"/>
              </a:defRPr>
            </a:lvl5pPr>
          </a:lstStyle>
          <a:p>
            <a:pPr lvl="0"/>
            <a:r>
              <a:rPr lang="en-US" noProof="0" dirty="0"/>
              <a:t>Background to this model</a:t>
            </a:r>
          </a:p>
        </p:txBody>
      </p:sp>
      <p:sp>
        <p:nvSpPr>
          <p:cNvPr id="27" name="Прямоугольник 1"/>
          <p:cNvSpPr/>
          <p:nvPr userDrawn="1"/>
        </p:nvSpPr>
        <p:spPr>
          <a:xfrm>
            <a:off x="0" y="4674781"/>
            <a:ext cx="9144000" cy="468719"/>
          </a:xfrm>
          <a:prstGeom prst="rect">
            <a:avLst/>
          </a:prstGeom>
          <a:solidFill>
            <a:schemeClr val="accent2"/>
          </a:solidFill>
          <a:ln>
            <a:noFill/>
          </a:ln>
        </p:spPr>
        <p:txBody>
          <a:bodyPr lIns="144000" tIns="108000" rIns="144000" rtlCol="0" anchor="t" anchorCtr="0"/>
          <a:lstStyle/>
          <a:p>
            <a:pPr marL="171450" lvl="0" indent="-171450">
              <a:spcAft>
                <a:spcPts val="300"/>
              </a:spcAft>
              <a:buClr>
                <a:srgbClr val="FFC600"/>
              </a:buClr>
              <a:buSzPct val="100000"/>
              <a:buFont typeface="Ubuntu" panose="020B0504030602030204" pitchFamily="34" charset="0"/>
              <a:buChar char="&gt;"/>
            </a:pPr>
            <a:endParaRPr lang="en-US" sz="1050" b="0" i="0" noProof="0">
              <a:solidFill>
                <a:srgbClr val="566675"/>
              </a:solidFill>
              <a:latin typeface="Ubuntu" panose="020B0504030602030204" pitchFamily="34" charset="0"/>
              <a:cs typeface="Ubuntu" panose="020B0504030602030204" pitchFamily="34" charset="0"/>
            </a:endParaRPr>
          </a:p>
        </p:txBody>
      </p:sp>
      <p:sp>
        <p:nvSpPr>
          <p:cNvPr id="11" name="Content Placeholder 4">
            <a:extLst>
              <a:ext uri="{FF2B5EF4-FFF2-40B4-BE49-F238E27FC236}">
                <a16:creationId xmlns:a16="http://schemas.microsoft.com/office/drawing/2014/main" id="{EC6A79F2-7014-43E8-9E7C-67F30D950E05}"/>
              </a:ext>
            </a:extLst>
          </p:cNvPr>
          <p:cNvSpPr>
            <a:spLocks noGrp="1"/>
          </p:cNvSpPr>
          <p:nvPr>
            <p:ph sz="quarter" idx="17" hasCustomPrompt="1"/>
          </p:nvPr>
        </p:nvSpPr>
        <p:spPr>
          <a:xfrm>
            <a:off x="395288" y="4769673"/>
            <a:ext cx="8316911" cy="278933"/>
          </a:xfrm>
          <a:prstGeom prst="rect">
            <a:avLst/>
          </a:prstGeom>
        </p:spPr>
        <p:txBody>
          <a:bodyPr lIns="0" tIns="91440"/>
          <a:lstStyle>
            <a:lvl1pPr marL="0" indent="0">
              <a:buNone/>
              <a:defRPr sz="700" b="0" i="0">
                <a:solidFill>
                  <a:schemeClr val="tx1"/>
                </a:solidFill>
                <a:latin typeface="Ubuntu" panose="020B0504030602030204" pitchFamily="34" charset="0"/>
              </a:defRPr>
            </a:lvl1pPr>
            <a:lvl2pPr marL="457200" indent="0">
              <a:buNone/>
              <a:defRPr sz="900" b="1">
                <a:solidFill>
                  <a:schemeClr val="tx1"/>
                </a:solidFill>
                <a:latin typeface="Ubuntu" panose="020B0504030602030204" pitchFamily="34" charset="0"/>
              </a:defRPr>
            </a:lvl2pPr>
            <a:lvl3pPr marL="914400" indent="0">
              <a:buNone/>
              <a:defRPr sz="900" b="1">
                <a:solidFill>
                  <a:schemeClr val="tx1"/>
                </a:solidFill>
                <a:latin typeface="Ubuntu" panose="020B0504030602030204" pitchFamily="34" charset="0"/>
              </a:defRPr>
            </a:lvl3pPr>
            <a:lvl4pPr marL="1371600" indent="0">
              <a:buNone/>
              <a:defRPr sz="900" b="1">
                <a:solidFill>
                  <a:schemeClr val="tx1"/>
                </a:solidFill>
                <a:latin typeface="Ubuntu" panose="020B0504030602030204" pitchFamily="34" charset="0"/>
              </a:defRPr>
            </a:lvl4pPr>
            <a:lvl5pPr marL="1828800" indent="0">
              <a:buNone/>
              <a:defRPr sz="900" b="1">
                <a:solidFill>
                  <a:schemeClr val="tx1"/>
                </a:solidFill>
                <a:latin typeface="Ubuntu" panose="020B0504030602030204" pitchFamily="34" charset="0"/>
              </a:defRPr>
            </a:lvl5pPr>
          </a:lstStyle>
          <a:p>
            <a:pPr lvl="0"/>
            <a:r>
              <a:rPr lang="en-US" noProof="0" dirty="0"/>
              <a:t>Click to edit Master text styles</a:t>
            </a:r>
          </a:p>
        </p:txBody>
      </p:sp>
    </p:spTree>
    <p:extLst>
      <p:ext uri="{BB962C8B-B14F-4D97-AF65-F5344CB8AC3E}">
        <p14:creationId xmlns:p14="http://schemas.microsoft.com/office/powerpoint/2010/main" val="707058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Workshop layout">
    <p:bg>
      <p:bgPr>
        <a:solidFill>
          <a:schemeClr val="accent3"/>
        </a:solidFill>
        <a:effectLst/>
      </p:bgPr>
    </p:bg>
    <p:spTree>
      <p:nvGrpSpPr>
        <p:cNvPr id="1" name=""/>
        <p:cNvGrpSpPr/>
        <p:nvPr/>
      </p:nvGrpSpPr>
      <p:grpSpPr>
        <a:xfrm>
          <a:off x="0" y="0"/>
          <a:ext cx="0" cy="0"/>
          <a:chOff x="0" y="0"/>
          <a:chExt cx="0" cy="0"/>
        </a:xfrm>
      </p:grpSpPr>
      <p:sp>
        <p:nvSpPr>
          <p:cNvPr id="12" name="Прямоугольник 1">
            <a:extLst>
              <a:ext uri="{FF2B5EF4-FFF2-40B4-BE49-F238E27FC236}">
                <a16:creationId xmlns:a16="http://schemas.microsoft.com/office/drawing/2014/main" id="{9D76E5D3-22EC-2D44-B5FD-EA90674E82F5}"/>
              </a:ext>
            </a:extLst>
          </p:cNvPr>
          <p:cNvSpPr/>
          <p:nvPr userDrawn="1"/>
        </p:nvSpPr>
        <p:spPr>
          <a:xfrm>
            <a:off x="0" y="4674781"/>
            <a:ext cx="9144000" cy="468719"/>
          </a:xfrm>
          <a:prstGeom prst="rect">
            <a:avLst/>
          </a:prstGeom>
          <a:solidFill>
            <a:schemeClr val="accent2"/>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b="0" i="0" noProof="0">
              <a:solidFill>
                <a:srgbClr val="566675"/>
              </a:solidFill>
              <a:latin typeface="Ubuntu" panose="020B0504030602030204" pitchFamily="34" charset="0"/>
              <a:cs typeface="Ubuntu" panose="020B0504030602030204" pitchFamily="34" charset="0"/>
            </a:endParaRPr>
          </a:p>
        </p:txBody>
      </p:sp>
      <p:sp>
        <p:nvSpPr>
          <p:cNvPr id="3" name="Text Placeholder 2">
            <a:extLst>
              <a:ext uri="{FF2B5EF4-FFF2-40B4-BE49-F238E27FC236}">
                <a16:creationId xmlns:a16="http://schemas.microsoft.com/office/drawing/2014/main" id="{67E6A39A-B21C-D14B-AC14-42836C3E8429}"/>
              </a:ext>
            </a:extLst>
          </p:cNvPr>
          <p:cNvSpPr>
            <a:spLocks noGrp="1"/>
          </p:cNvSpPr>
          <p:nvPr>
            <p:ph type="body" sz="quarter" idx="18" hasCustomPrompt="1"/>
          </p:nvPr>
        </p:nvSpPr>
        <p:spPr>
          <a:xfrm>
            <a:off x="395288" y="1209304"/>
            <a:ext cx="8353425" cy="3258510"/>
          </a:xfrm>
          <a:prstGeom prst="rect">
            <a:avLst/>
          </a:prstGeom>
        </p:spPr>
        <p:txBody>
          <a:bodyPr lIns="0"/>
          <a:lstStyle>
            <a:lvl1pPr marL="144000" indent="-144000">
              <a:buClr>
                <a:schemeClr val="tx1"/>
              </a:buClr>
              <a:buFont typeface="Ubuntu" panose="020B0504030602030204" pitchFamily="34" charset="0"/>
              <a:buChar char="&gt;"/>
              <a:defRPr sz="900" b="1" i="0">
                <a:solidFill>
                  <a:schemeClr val="tx1"/>
                </a:solidFill>
                <a:latin typeface="Ubuntu" panose="020B0504030602030204" pitchFamily="34" charset="0"/>
              </a:defRPr>
            </a:lvl1pPr>
            <a:lvl2pPr marL="180975" indent="-180975">
              <a:buClr>
                <a:schemeClr val="tx1"/>
              </a:buClr>
              <a:buFont typeface="Ubuntu" panose="020B0504030602030204" pitchFamily="34" charset="0"/>
              <a:buChar char="&gt;"/>
              <a:tabLst/>
              <a:defRPr sz="900" b="0" i="0">
                <a:solidFill>
                  <a:schemeClr val="tx1"/>
                </a:solidFill>
                <a:latin typeface="Ubuntu" panose="020B0504030602030204" pitchFamily="34" charset="0"/>
              </a:defRPr>
            </a:lvl2pPr>
            <a:lvl3pPr marL="180975" indent="-174625">
              <a:buClr>
                <a:schemeClr val="tx1"/>
              </a:buClr>
              <a:buFont typeface="Ubuntu" panose="020B0504030602030204" pitchFamily="34" charset="0"/>
              <a:buChar char="&gt;"/>
              <a:tabLst/>
              <a:defRPr sz="900" b="0" i="0">
                <a:solidFill>
                  <a:schemeClr val="tx1"/>
                </a:solidFill>
                <a:latin typeface="Ubuntu" panose="020B0504030602030204" pitchFamily="34" charset="0"/>
              </a:defRPr>
            </a:lvl3pPr>
            <a:lvl4pPr marL="180975" indent="-174625">
              <a:buClr>
                <a:schemeClr val="tx1"/>
              </a:buClr>
              <a:buFont typeface="Ubuntu" panose="020B0504030602030204" pitchFamily="34" charset="0"/>
              <a:buChar char="&gt;"/>
              <a:tabLst/>
              <a:defRPr sz="900" b="0" i="0">
                <a:solidFill>
                  <a:schemeClr val="tx1"/>
                </a:solidFill>
                <a:latin typeface="Ubuntu" panose="020B0504030602030204" pitchFamily="34" charset="0"/>
              </a:defRPr>
            </a:lvl4pPr>
            <a:lvl5pPr marL="180975" indent="-180975">
              <a:buClr>
                <a:schemeClr val="tx1"/>
              </a:buClr>
              <a:buFont typeface="Ubuntu" panose="020B0504030602030204" pitchFamily="34" charset="0"/>
              <a:buChar char="&gt;"/>
              <a:tabLst/>
              <a:defRPr sz="900" b="0" i="0">
                <a:solidFill>
                  <a:schemeClr val="tx1"/>
                </a:solidFill>
                <a:latin typeface="Ubuntu" panose="020B0504030602030204"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 name="Google Shape;30;p71">
            <a:extLst>
              <a:ext uri="{FF2B5EF4-FFF2-40B4-BE49-F238E27FC236}">
                <a16:creationId xmlns:a16="http://schemas.microsoft.com/office/drawing/2014/main" id="{4D84BFF1-6351-497F-9BAB-1927EEAF048E}"/>
              </a:ext>
            </a:extLst>
          </p:cNvPr>
          <p:cNvSpPr txBox="1">
            <a:spLocks noGrp="1"/>
          </p:cNvSpPr>
          <p:nvPr>
            <p:ph type="body" idx="19"/>
          </p:nvPr>
        </p:nvSpPr>
        <p:spPr>
          <a:xfrm>
            <a:off x="394717" y="813760"/>
            <a:ext cx="6293522" cy="184666"/>
          </a:xfrm>
          <a:prstGeom prst="rect">
            <a:avLst/>
          </a:prstGeom>
          <a:noFill/>
          <a:ln>
            <a:noFill/>
          </a:ln>
        </p:spPr>
        <p:txBody>
          <a:bodyPr spcFirstLastPara="1" wrap="square" lIns="0" tIns="0" rIns="0" bIns="0" anchor="t" anchorCtr="0">
            <a:spAutoFit/>
          </a:bodyPr>
          <a:lstStyle>
            <a:lvl1pPr marL="9525" marR="0" lvl="0" indent="0" algn="l" rtl="0">
              <a:lnSpc>
                <a:spcPct val="100000"/>
              </a:lnSpc>
              <a:spcBef>
                <a:spcPts val="0"/>
              </a:spcBef>
              <a:spcAft>
                <a:spcPts val="0"/>
              </a:spcAft>
              <a:buClr>
                <a:srgbClr val="FFC600"/>
              </a:buClr>
              <a:buSzPts val="1200"/>
              <a:buFont typeface="Ubuntu" panose="020B0504030602030204" pitchFamily="34" charset="0"/>
              <a:buNone/>
              <a:tabLst/>
              <a:defRPr sz="1200" b="0" i="0" u="none" strike="noStrike" cap="none">
                <a:solidFill>
                  <a:srgbClr val="9DAFC7"/>
                </a:solidFill>
                <a:latin typeface="Ubuntu"/>
                <a:ea typeface="Ubuntu"/>
                <a:cs typeface="Ubuntu"/>
                <a:sym typeface="Ubuntu"/>
              </a:defRPr>
            </a:lvl1pPr>
            <a:lvl2pPr marL="914400" marR="0" lvl="1" indent="-228600" algn="l" rtl="0">
              <a:lnSpc>
                <a:spcPct val="100000"/>
              </a:lnSpc>
              <a:spcBef>
                <a:spcPts val="0"/>
              </a:spcBef>
              <a:spcAft>
                <a:spcPts val="0"/>
              </a:spcAft>
              <a:buClr>
                <a:srgbClr val="FFC600"/>
              </a:buClr>
              <a:buSzPts val="1600"/>
              <a:buFont typeface="Ubuntu" panose="020B0504030602030204" pitchFamily="34" charset="0"/>
              <a:buNone/>
              <a:defRPr sz="1600" b="0" i="0" u="none" strike="noStrike" cap="none">
                <a:solidFill>
                  <a:srgbClr val="495766"/>
                </a:solidFill>
                <a:latin typeface="Arial"/>
                <a:ea typeface="Arial"/>
                <a:cs typeface="Arial"/>
                <a:sym typeface="Arial"/>
              </a:defRPr>
            </a:lvl2pPr>
            <a:lvl3pPr marL="1371600" marR="0" lvl="2" indent="-228600" algn="l" rtl="0">
              <a:lnSpc>
                <a:spcPct val="100000"/>
              </a:lnSpc>
              <a:spcBef>
                <a:spcPts val="900"/>
              </a:spcBef>
              <a:spcAft>
                <a:spcPts val="0"/>
              </a:spcAft>
              <a:buClr>
                <a:srgbClr val="FFC600"/>
              </a:buClr>
              <a:buSzPts val="1600"/>
              <a:buFont typeface="Ubuntu" panose="020B0504030602030204" pitchFamily="34" charset="0"/>
              <a:buNone/>
              <a:defRPr sz="1600" b="0" i="0" u="none" strike="noStrike" cap="none">
                <a:solidFill>
                  <a:srgbClr val="495766"/>
                </a:solidFill>
                <a:latin typeface="Arial"/>
                <a:ea typeface="Arial"/>
                <a:cs typeface="Arial"/>
                <a:sym typeface="Arial"/>
              </a:defRPr>
            </a:lvl3pPr>
            <a:lvl4pPr marL="1828800" marR="0" lvl="3" indent="-228600" algn="l" rtl="0">
              <a:lnSpc>
                <a:spcPct val="100000"/>
              </a:lnSpc>
              <a:spcBef>
                <a:spcPts val="900"/>
              </a:spcBef>
              <a:spcAft>
                <a:spcPts val="0"/>
              </a:spcAft>
              <a:buClr>
                <a:srgbClr val="FFC600"/>
              </a:buClr>
              <a:buSzPts val="1600"/>
              <a:buFont typeface="Ubuntu" panose="020B0504030602030204" pitchFamily="34" charset="0"/>
              <a:buNone/>
              <a:defRPr sz="1600" b="0" i="0" u="none" strike="noStrike" cap="none">
                <a:solidFill>
                  <a:srgbClr val="495766"/>
                </a:solidFill>
                <a:latin typeface="Arial"/>
                <a:ea typeface="Arial"/>
                <a:cs typeface="Arial"/>
                <a:sym typeface="Arial"/>
              </a:defRPr>
            </a:lvl4pPr>
            <a:lvl5pPr marL="2286000" marR="0" lvl="4" indent="-228600" algn="l" rtl="0">
              <a:lnSpc>
                <a:spcPct val="100000"/>
              </a:lnSpc>
              <a:spcBef>
                <a:spcPts val="900"/>
              </a:spcBef>
              <a:spcAft>
                <a:spcPts val="0"/>
              </a:spcAft>
              <a:buClr>
                <a:srgbClr val="FFC600"/>
              </a:buClr>
              <a:buSzPts val="1600"/>
              <a:buFont typeface="Ubuntu" panose="020B0504030602030204" pitchFamily="34" charset="0"/>
              <a:buNone/>
              <a:defRPr sz="1600" b="0" i="0" u="none" strike="noStrike" cap="none">
                <a:solidFill>
                  <a:srgbClr val="495766"/>
                </a:solidFill>
                <a:latin typeface="Arial"/>
                <a:ea typeface="Arial"/>
                <a:cs typeface="Arial"/>
                <a:sym typeface="Arial"/>
              </a:defRPr>
            </a:lvl5pPr>
            <a:lvl6pPr marL="2743200" marR="0" lvl="5" indent="-228600" algn="l" rtl="0">
              <a:spcBef>
                <a:spcPts val="900"/>
              </a:spcBef>
              <a:spcAft>
                <a:spcPts val="0"/>
              </a:spcAft>
              <a:buClr>
                <a:schemeClr val="dk1"/>
              </a:buClr>
              <a:buSzPts val="2000"/>
              <a:buFont typeface="Arial"/>
              <a:buNone/>
              <a:defRPr sz="2000" b="0" i="0" u="none" strike="noStrike" cap="none">
                <a:solidFill>
                  <a:schemeClr val="dk1"/>
                </a:solidFill>
                <a:latin typeface="Ubuntu" panose="020B0504030602030204" pitchFamily="34" charset="0"/>
                <a:ea typeface="Ubuntu" panose="020B0504030602030204" pitchFamily="34" charset="0"/>
                <a:cs typeface="Ubuntu" panose="020B0504030602030204" pitchFamily="34" charset="0"/>
                <a:sym typeface="Ubuntu" panose="020B0504030602030204" pitchFamily="34" charset="0"/>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Ubuntu" panose="020B0504030602030204" pitchFamily="34" charset="0"/>
                <a:ea typeface="Ubuntu" panose="020B0504030602030204" pitchFamily="34" charset="0"/>
                <a:cs typeface="Ubuntu" panose="020B0504030602030204" pitchFamily="34" charset="0"/>
                <a:sym typeface="Ubuntu" panose="020B0504030602030204" pitchFamily="34" charset="0"/>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Ubuntu" panose="020B0504030602030204" pitchFamily="34" charset="0"/>
                <a:ea typeface="Ubuntu" panose="020B0504030602030204" pitchFamily="34" charset="0"/>
                <a:cs typeface="Ubuntu" panose="020B0504030602030204" pitchFamily="34" charset="0"/>
                <a:sym typeface="Ubuntu" panose="020B0504030602030204" pitchFamily="34" charset="0"/>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Ubuntu" panose="020B0504030602030204" pitchFamily="34" charset="0"/>
                <a:ea typeface="Ubuntu" panose="020B0504030602030204" pitchFamily="34" charset="0"/>
                <a:cs typeface="Ubuntu" panose="020B0504030602030204" pitchFamily="34" charset="0"/>
                <a:sym typeface="Ubuntu" panose="020B0504030602030204" pitchFamily="34" charset="0"/>
              </a:defRPr>
            </a:lvl9pPr>
          </a:lstStyle>
          <a:p>
            <a:endParaRPr lang="en-US" noProof="0" dirty="0"/>
          </a:p>
        </p:txBody>
      </p:sp>
      <p:sp>
        <p:nvSpPr>
          <p:cNvPr id="8" name="Content Placeholder 2">
            <a:extLst>
              <a:ext uri="{FF2B5EF4-FFF2-40B4-BE49-F238E27FC236}">
                <a16:creationId xmlns:a16="http://schemas.microsoft.com/office/drawing/2014/main" id="{2E5C9D5E-ECF5-4394-B6BD-BB7D057A106D}"/>
              </a:ext>
            </a:extLst>
          </p:cNvPr>
          <p:cNvSpPr>
            <a:spLocks noGrp="1"/>
          </p:cNvSpPr>
          <p:nvPr>
            <p:ph sz="quarter" idx="10" hasCustomPrompt="1"/>
          </p:nvPr>
        </p:nvSpPr>
        <p:spPr>
          <a:xfrm>
            <a:off x="395288" y="380856"/>
            <a:ext cx="6769101" cy="415498"/>
          </a:xfrm>
          <a:prstGeom prst="rect">
            <a:avLst/>
          </a:prstGeom>
        </p:spPr>
        <p:txBody>
          <a:bodyPr lIns="0">
            <a:spAutoFit/>
          </a:bodyPr>
          <a:lstStyle>
            <a:lvl1pPr marL="0" indent="0">
              <a:buNone/>
              <a:defRPr sz="2100" b="1" i="0">
                <a:solidFill>
                  <a:schemeClr val="tx1"/>
                </a:solidFill>
                <a:latin typeface="Volkhov" panose="02000503000000020004" pitchFamily="2" charset="0"/>
              </a:defRPr>
            </a:lvl1pPr>
            <a:lvl2pPr marL="457200" indent="0">
              <a:buNone/>
              <a:defRPr sz="1400" b="0">
                <a:latin typeface="Ubuntu" panose="020B0504030602030204" pitchFamily="34" charset="0"/>
              </a:defRPr>
            </a:lvl2pPr>
            <a:lvl3pPr marL="914400" indent="0">
              <a:buNone/>
              <a:defRPr sz="1400" b="0">
                <a:latin typeface="Ubuntu" panose="020B0504030602030204" pitchFamily="34" charset="0"/>
              </a:defRPr>
            </a:lvl3pPr>
            <a:lvl4pPr marL="1371600" indent="0">
              <a:buNone/>
              <a:defRPr sz="1400" b="0">
                <a:latin typeface="Ubuntu" panose="020B0504030602030204" pitchFamily="34" charset="0"/>
              </a:defRPr>
            </a:lvl4pPr>
            <a:lvl5pPr marL="1828800" indent="0">
              <a:buNone/>
              <a:defRPr sz="1400" b="0">
                <a:latin typeface="Ubuntu" panose="020B0504030602030204" pitchFamily="34" charset="0"/>
              </a:defRPr>
            </a:lvl5pPr>
          </a:lstStyle>
          <a:p>
            <a:pPr lvl="0"/>
            <a:r>
              <a:rPr lang="en-US" noProof="0" dirty="0"/>
              <a:t>Background to this model</a:t>
            </a:r>
          </a:p>
        </p:txBody>
      </p:sp>
      <p:sp>
        <p:nvSpPr>
          <p:cNvPr id="9" name="Content Placeholder 4">
            <a:extLst>
              <a:ext uri="{FF2B5EF4-FFF2-40B4-BE49-F238E27FC236}">
                <a16:creationId xmlns:a16="http://schemas.microsoft.com/office/drawing/2014/main" id="{902AB229-286C-49A7-86E5-6100AF9FE4EC}"/>
              </a:ext>
            </a:extLst>
          </p:cNvPr>
          <p:cNvSpPr>
            <a:spLocks noGrp="1"/>
          </p:cNvSpPr>
          <p:nvPr>
            <p:ph sz="quarter" idx="17" hasCustomPrompt="1"/>
          </p:nvPr>
        </p:nvSpPr>
        <p:spPr>
          <a:xfrm>
            <a:off x="395288" y="4769673"/>
            <a:ext cx="8316911" cy="278933"/>
          </a:xfrm>
          <a:prstGeom prst="rect">
            <a:avLst/>
          </a:prstGeom>
        </p:spPr>
        <p:txBody>
          <a:bodyPr lIns="0" tIns="91440"/>
          <a:lstStyle>
            <a:lvl1pPr marL="0" indent="0">
              <a:buNone/>
              <a:defRPr sz="700" b="0" i="0">
                <a:solidFill>
                  <a:schemeClr val="tx1"/>
                </a:solidFill>
                <a:latin typeface="Ubuntu" panose="020B0504030602030204" pitchFamily="34" charset="0"/>
              </a:defRPr>
            </a:lvl1pPr>
            <a:lvl2pPr marL="457200" indent="0">
              <a:buNone/>
              <a:defRPr sz="900" b="1">
                <a:solidFill>
                  <a:schemeClr val="tx1"/>
                </a:solidFill>
                <a:latin typeface="Ubuntu" panose="020B0504030602030204" pitchFamily="34" charset="0"/>
              </a:defRPr>
            </a:lvl2pPr>
            <a:lvl3pPr marL="914400" indent="0">
              <a:buNone/>
              <a:defRPr sz="900" b="1">
                <a:solidFill>
                  <a:schemeClr val="tx1"/>
                </a:solidFill>
                <a:latin typeface="Ubuntu" panose="020B0504030602030204" pitchFamily="34" charset="0"/>
              </a:defRPr>
            </a:lvl3pPr>
            <a:lvl4pPr marL="1371600" indent="0">
              <a:buNone/>
              <a:defRPr sz="900" b="1">
                <a:solidFill>
                  <a:schemeClr val="tx1"/>
                </a:solidFill>
                <a:latin typeface="Ubuntu" panose="020B0504030602030204" pitchFamily="34" charset="0"/>
              </a:defRPr>
            </a:lvl4pPr>
            <a:lvl5pPr marL="1828800" indent="0">
              <a:buNone/>
              <a:defRPr sz="900" b="1">
                <a:solidFill>
                  <a:schemeClr val="tx1"/>
                </a:solidFill>
                <a:latin typeface="Ubuntu" panose="020B0504030602030204" pitchFamily="34" charset="0"/>
              </a:defRPr>
            </a:lvl5pPr>
          </a:lstStyle>
          <a:p>
            <a:pPr lvl="0"/>
            <a:r>
              <a:rPr lang="en-US" noProof="0" dirty="0"/>
              <a:t>Click to edit Master text styles</a:t>
            </a:r>
          </a:p>
        </p:txBody>
      </p:sp>
    </p:spTree>
    <p:extLst>
      <p:ext uri="{BB962C8B-B14F-4D97-AF65-F5344CB8AC3E}">
        <p14:creationId xmlns:p14="http://schemas.microsoft.com/office/powerpoint/2010/main" val="1141567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Workshop layout">
    <p:bg>
      <p:bgPr>
        <a:solidFill>
          <a:schemeClr val="accent3"/>
        </a:solidFill>
        <a:effectLst/>
      </p:bgPr>
    </p:bg>
    <p:spTree>
      <p:nvGrpSpPr>
        <p:cNvPr id="1" name=""/>
        <p:cNvGrpSpPr/>
        <p:nvPr/>
      </p:nvGrpSpPr>
      <p:grpSpPr>
        <a:xfrm>
          <a:off x="0" y="0"/>
          <a:ext cx="0" cy="0"/>
          <a:chOff x="0" y="0"/>
          <a:chExt cx="0" cy="0"/>
        </a:xfrm>
      </p:grpSpPr>
      <p:sp>
        <p:nvSpPr>
          <p:cNvPr id="12" name="Прямоугольник 1">
            <a:extLst>
              <a:ext uri="{FF2B5EF4-FFF2-40B4-BE49-F238E27FC236}">
                <a16:creationId xmlns:a16="http://schemas.microsoft.com/office/drawing/2014/main" id="{9D76E5D3-22EC-2D44-B5FD-EA90674E82F5}"/>
              </a:ext>
            </a:extLst>
          </p:cNvPr>
          <p:cNvSpPr/>
          <p:nvPr userDrawn="1"/>
        </p:nvSpPr>
        <p:spPr>
          <a:xfrm>
            <a:off x="0" y="4674781"/>
            <a:ext cx="9144000" cy="468719"/>
          </a:xfrm>
          <a:prstGeom prst="rect">
            <a:avLst/>
          </a:prstGeom>
          <a:solidFill>
            <a:schemeClr val="accent2"/>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b="0" i="0" noProof="0">
              <a:solidFill>
                <a:srgbClr val="566675"/>
              </a:solidFill>
              <a:latin typeface="Ubuntu" panose="020B0504030602030204" pitchFamily="34" charset="0"/>
              <a:cs typeface="Ubuntu" panose="020B0504030602030204" pitchFamily="34" charset="0"/>
            </a:endParaRPr>
          </a:p>
        </p:txBody>
      </p:sp>
      <p:sp>
        <p:nvSpPr>
          <p:cNvPr id="13" name="Content Placeholder 2">
            <a:extLst>
              <a:ext uri="{FF2B5EF4-FFF2-40B4-BE49-F238E27FC236}">
                <a16:creationId xmlns:a16="http://schemas.microsoft.com/office/drawing/2014/main" id="{C95531C4-92F7-2941-9E0B-55AC6379768E}"/>
              </a:ext>
            </a:extLst>
          </p:cNvPr>
          <p:cNvSpPr>
            <a:spLocks noGrp="1"/>
          </p:cNvSpPr>
          <p:nvPr>
            <p:ph sz="quarter" idx="10" hasCustomPrompt="1"/>
          </p:nvPr>
        </p:nvSpPr>
        <p:spPr>
          <a:xfrm>
            <a:off x="395287" y="376238"/>
            <a:ext cx="6769101" cy="415498"/>
          </a:xfrm>
          <a:prstGeom prst="rect">
            <a:avLst/>
          </a:prstGeom>
        </p:spPr>
        <p:txBody>
          <a:bodyPr lIns="0">
            <a:spAutoFit/>
          </a:bodyPr>
          <a:lstStyle>
            <a:lvl1pPr marL="0" indent="0">
              <a:buNone/>
              <a:defRPr sz="2100" b="1" i="0">
                <a:solidFill>
                  <a:schemeClr val="tx1"/>
                </a:solidFill>
                <a:latin typeface="Volkhov" panose="02000503000000020004" pitchFamily="2" charset="0"/>
              </a:defRPr>
            </a:lvl1pPr>
            <a:lvl2pPr marL="457200" indent="0">
              <a:buNone/>
              <a:defRPr sz="1400" b="0">
                <a:latin typeface="Ubuntu" panose="020B0504030602030204" pitchFamily="34" charset="0"/>
              </a:defRPr>
            </a:lvl2pPr>
            <a:lvl3pPr marL="914400" indent="0">
              <a:buNone/>
              <a:defRPr sz="1400" b="0">
                <a:latin typeface="Ubuntu" panose="020B0504030602030204" pitchFamily="34" charset="0"/>
              </a:defRPr>
            </a:lvl3pPr>
            <a:lvl4pPr marL="1371600" indent="0">
              <a:buNone/>
              <a:defRPr sz="1400" b="0">
                <a:latin typeface="Ubuntu" panose="020B0504030602030204" pitchFamily="34" charset="0"/>
              </a:defRPr>
            </a:lvl4pPr>
            <a:lvl5pPr marL="1828800" indent="0">
              <a:buNone/>
              <a:defRPr sz="1400" b="0">
                <a:latin typeface="Ubuntu" panose="020B0504030602030204" pitchFamily="34" charset="0"/>
              </a:defRPr>
            </a:lvl5pPr>
          </a:lstStyle>
          <a:p>
            <a:pPr lvl="0"/>
            <a:r>
              <a:rPr lang="en-US" noProof="0" dirty="0"/>
              <a:t>Workshop instructions</a:t>
            </a:r>
          </a:p>
        </p:txBody>
      </p:sp>
      <p:sp>
        <p:nvSpPr>
          <p:cNvPr id="3" name="Text Placeholder 2">
            <a:extLst>
              <a:ext uri="{FF2B5EF4-FFF2-40B4-BE49-F238E27FC236}">
                <a16:creationId xmlns:a16="http://schemas.microsoft.com/office/drawing/2014/main" id="{67E6A39A-B21C-D14B-AC14-42836C3E8429}"/>
              </a:ext>
            </a:extLst>
          </p:cNvPr>
          <p:cNvSpPr>
            <a:spLocks noGrp="1"/>
          </p:cNvSpPr>
          <p:nvPr>
            <p:ph type="body" sz="quarter" idx="18" hasCustomPrompt="1"/>
          </p:nvPr>
        </p:nvSpPr>
        <p:spPr>
          <a:xfrm>
            <a:off x="395288" y="1076953"/>
            <a:ext cx="8353425" cy="3258510"/>
          </a:xfrm>
          <a:prstGeom prst="rect">
            <a:avLst/>
          </a:prstGeom>
        </p:spPr>
        <p:txBody>
          <a:bodyPr lIns="0"/>
          <a:lstStyle>
            <a:lvl1pPr marL="144000" indent="-144000">
              <a:buClr>
                <a:schemeClr val="tx1"/>
              </a:buClr>
              <a:buFont typeface="Ubuntu" panose="020B0504030602030204" pitchFamily="34" charset="0"/>
              <a:buChar char="&gt;"/>
              <a:defRPr sz="900" b="1" i="0">
                <a:solidFill>
                  <a:schemeClr val="tx1"/>
                </a:solidFill>
                <a:latin typeface="Ubuntu" panose="020B0504030602030204" pitchFamily="34" charset="0"/>
              </a:defRPr>
            </a:lvl1pPr>
            <a:lvl2pPr marL="180975" indent="-180975">
              <a:buClr>
                <a:schemeClr val="tx1"/>
              </a:buClr>
              <a:buFont typeface="Ubuntu" panose="020B0504030602030204" pitchFamily="34" charset="0"/>
              <a:buChar char="&gt;"/>
              <a:tabLst/>
              <a:defRPr sz="900" b="0" i="0">
                <a:solidFill>
                  <a:schemeClr val="tx1"/>
                </a:solidFill>
                <a:latin typeface="Ubuntu" panose="020B0504030602030204" pitchFamily="34" charset="0"/>
              </a:defRPr>
            </a:lvl2pPr>
            <a:lvl3pPr marL="180975" indent="-174625">
              <a:buClr>
                <a:schemeClr val="tx1"/>
              </a:buClr>
              <a:buFont typeface="Ubuntu" panose="020B0504030602030204" pitchFamily="34" charset="0"/>
              <a:buChar char="&gt;"/>
              <a:tabLst/>
              <a:defRPr sz="900" b="0" i="0">
                <a:solidFill>
                  <a:schemeClr val="tx1"/>
                </a:solidFill>
                <a:latin typeface="Ubuntu" panose="020B0504030602030204" pitchFamily="34" charset="0"/>
              </a:defRPr>
            </a:lvl3pPr>
            <a:lvl4pPr marL="180975" indent="-174625">
              <a:buClr>
                <a:schemeClr val="tx1"/>
              </a:buClr>
              <a:buFont typeface="Ubuntu" panose="020B0504030602030204" pitchFamily="34" charset="0"/>
              <a:buChar char="&gt;"/>
              <a:tabLst/>
              <a:defRPr sz="900" b="0" i="0">
                <a:solidFill>
                  <a:schemeClr val="tx1"/>
                </a:solidFill>
                <a:latin typeface="Ubuntu" panose="020B0504030602030204" pitchFamily="34" charset="0"/>
              </a:defRPr>
            </a:lvl4pPr>
            <a:lvl5pPr marL="180975" indent="-180975">
              <a:buClr>
                <a:schemeClr val="tx1"/>
              </a:buClr>
              <a:buFont typeface="Ubuntu" panose="020B0504030602030204" pitchFamily="34" charset="0"/>
              <a:buChar char="&gt;"/>
              <a:tabLst/>
              <a:defRPr sz="900" b="0" i="0">
                <a:solidFill>
                  <a:schemeClr val="tx1"/>
                </a:solidFill>
                <a:latin typeface="Ubuntu" panose="020B0504030602030204"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Content Placeholder 4">
            <a:extLst>
              <a:ext uri="{FF2B5EF4-FFF2-40B4-BE49-F238E27FC236}">
                <a16:creationId xmlns:a16="http://schemas.microsoft.com/office/drawing/2014/main" id="{2D247133-F10D-4F20-94A6-2471F89897B4}"/>
              </a:ext>
            </a:extLst>
          </p:cNvPr>
          <p:cNvSpPr>
            <a:spLocks noGrp="1"/>
          </p:cNvSpPr>
          <p:nvPr>
            <p:ph sz="quarter" idx="17" hasCustomPrompt="1"/>
          </p:nvPr>
        </p:nvSpPr>
        <p:spPr>
          <a:xfrm>
            <a:off x="395288" y="4769673"/>
            <a:ext cx="8316911" cy="278933"/>
          </a:xfrm>
          <a:prstGeom prst="rect">
            <a:avLst/>
          </a:prstGeom>
        </p:spPr>
        <p:txBody>
          <a:bodyPr lIns="0" tIns="91440"/>
          <a:lstStyle>
            <a:lvl1pPr marL="0" indent="0">
              <a:buNone/>
              <a:defRPr sz="700" b="0" i="0">
                <a:solidFill>
                  <a:schemeClr val="tx1"/>
                </a:solidFill>
                <a:latin typeface="Ubuntu" panose="020B0504030602030204" pitchFamily="34" charset="0"/>
              </a:defRPr>
            </a:lvl1pPr>
            <a:lvl2pPr marL="457200" indent="0">
              <a:buNone/>
              <a:defRPr sz="900" b="1">
                <a:solidFill>
                  <a:schemeClr val="tx1"/>
                </a:solidFill>
                <a:latin typeface="Ubuntu" panose="020B0504030602030204" pitchFamily="34" charset="0"/>
              </a:defRPr>
            </a:lvl2pPr>
            <a:lvl3pPr marL="914400" indent="0">
              <a:buNone/>
              <a:defRPr sz="900" b="1">
                <a:solidFill>
                  <a:schemeClr val="tx1"/>
                </a:solidFill>
                <a:latin typeface="Ubuntu" panose="020B0504030602030204" pitchFamily="34" charset="0"/>
              </a:defRPr>
            </a:lvl3pPr>
            <a:lvl4pPr marL="1371600" indent="0">
              <a:buNone/>
              <a:defRPr sz="900" b="1">
                <a:solidFill>
                  <a:schemeClr val="tx1"/>
                </a:solidFill>
                <a:latin typeface="Ubuntu" panose="020B0504030602030204" pitchFamily="34" charset="0"/>
              </a:defRPr>
            </a:lvl4pPr>
            <a:lvl5pPr marL="1828800" indent="0">
              <a:buNone/>
              <a:defRPr sz="900" b="1">
                <a:solidFill>
                  <a:schemeClr val="tx1"/>
                </a:solidFill>
                <a:latin typeface="Ubuntu" panose="020B0504030602030204" pitchFamily="34" charset="0"/>
              </a:defRPr>
            </a:lvl5pPr>
          </a:lstStyle>
          <a:p>
            <a:pPr lvl="0"/>
            <a:r>
              <a:rPr lang="en-US" noProof="0" dirty="0"/>
              <a:t>Click to edit Master text styles</a:t>
            </a:r>
          </a:p>
        </p:txBody>
      </p:sp>
    </p:spTree>
    <p:extLst>
      <p:ext uri="{BB962C8B-B14F-4D97-AF65-F5344CB8AC3E}">
        <p14:creationId xmlns:p14="http://schemas.microsoft.com/office/powerpoint/2010/main" val="891575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White">
    <p:spTree>
      <p:nvGrpSpPr>
        <p:cNvPr id="1" name=""/>
        <p:cNvGrpSpPr/>
        <p:nvPr/>
      </p:nvGrpSpPr>
      <p:grpSpPr>
        <a:xfrm>
          <a:off x="0" y="0"/>
          <a:ext cx="0" cy="0"/>
          <a:chOff x="0" y="0"/>
          <a:chExt cx="0" cy="0"/>
        </a:xfrm>
      </p:grpSpPr>
      <p:sp>
        <p:nvSpPr>
          <p:cNvPr id="2" name="Прямоугольник 16">
            <a:extLst>
              <a:ext uri="{FF2B5EF4-FFF2-40B4-BE49-F238E27FC236}">
                <a16:creationId xmlns:a16="http://schemas.microsoft.com/office/drawing/2014/main" id="{EB098E3E-0542-E346-DE65-69A175EC5A6E}"/>
              </a:ext>
            </a:extLst>
          </p:cNvPr>
          <p:cNvSpPr/>
          <p:nvPr userDrawn="1"/>
        </p:nvSpPr>
        <p:spPr>
          <a:xfrm>
            <a:off x="0" y="0"/>
            <a:ext cx="9144000" cy="5143500"/>
          </a:xfrm>
          <a:prstGeom prst="rect">
            <a:avLst/>
          </a:prstGeom>
          <a:solidFill>
            <a:srgbClr val="F3F6FB"/>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3" name="Title 4">
            <a:extLst>
              <a:ext uri="{FF2B5EF4-FFF2-40B4-BE49-F238E27FC236}">
                <a16:creationId xmlns:a16="http://schemas.microsoft.com/office/drawing/2014/main" id="{25BFC859-AB3A-46A8-8FCC-0EA3FE4FCE54}"/>
              </a:ext>
            </a:extLst>
          </p:cNvPr>
          <p:cNvSpPr txBox="1">
            <a:spLocks/>
          </p:cNvSpPr>
          <p:nvPr userDrawn="1"/>
        </p:nvSpPr>
        <p:spPr>
          <a:xfrm>
            <a:off x="267040" y="70238"/>
            <a:ext cx="4496001" cy="287152"/>
          </a:xfrm>
          <a:prstGeom prst="rect">
            <a:avLst/>
          </a:prstGeom>
        </p:spPr>
        <p:txBody>
          <a:bodyPr vert="horz" lIns="0" tIns="0" rIns="0" bIns="0" rtlCol="0" anchor="t" anchorCtr="0">
            <a:noAutofit/>
          </a:bodyPr>
          <a:lstStyle>
            <a:lvl1pPr algn="l" defTabSz="457200" rtl="0" eaLnBrk="1" latinLnBrk="0" hangingPunct="1">
              <a:lnSpc>
                <a:spcPts val="2400"/>
              </a:lnSpc>
              <a:spcBef>
                <a:spcPct val="0"/>
              </a:spcBef>
              <a:buNone/>
              <a:defRPr lang="de-DE" sz="2100" b="1" i="0" kern="1200">
                <a:solidFill>
                  <a:srgbClr val="061B2B"/>
                </a:solidFill>
                <a:latin typeface="Volkhov" panose="02000503000000020004" pitchFamily="2" charset="0"/>
                <a:ea typeface="+mj-ea"/>
                <a:cs typeface="Ubuntu" panose="020B0504030602030204" pitchFamily="34" charset="0"/>
              </a:defRPr>
            </a:lvl1pPr>
          </a:lstStyle>
          <a:p>
            <a:r>
              <a:rPr lang="en-US" sz="600" spc="60" dirty="0">
                <a:solidFill>
                  <a:srgbClr val="697A8A"/>
                </a:solidFill>
                <a:latin typeface="Ubuntu" panose="020B0504030602030204" pitchFamily="34" charset="0"/>
                <a:cs typeface="Ubuntu" panose="020B0504030602030204" pitchFamily="34" charset="0"/>
              </a:rPr>
              <a:t>THE UNITE INNOVATION &amp; TRANSFORMATION MODELS</a:t>
            </a:r>
            <a:endParaRPr lang="en-US" sz="600" spc="60" dirty="0">
              <a:solidFill>
                <a:srgbClr val="697A8A"/>
              </a:solidFill>
              <a:latin typeface="Ubuntu" panose="020B0504030602030204" pitchFamily="34" charset="0"/>
            </a:endParaRPr>
          </a:p>
        </p:txBody>
      </p:sp>
      <p:pic>
        <p:nvPicPr>
          <p:cNvPr id="4" name="Рисунок 18">
            <a:extLst>
              <a:ext uri="{FF2B5EF4-FFF2-40B4-BE49-F238E27FC236}">
                <a16:creationId xmlns:a16="http://schemas.microsoft.com/office/drawing/2014/main" id="{70FB1916-975F-4726-94D9-3AD0C648AEB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01180" y="4821123"/>
            <a:ext cx="474439" cy="156540"/>
          </a:xfrm>
          <a:prstGeom prst="rect">
            <a:avLst/>
          </a:prstGeom>
        </p:spPr>
      </p:pic>
      <p:sp>
        <p:nvSpPr>
          <p:cNvPr id="6" name="Metin Yer Tutucusu 11">
            <a:extLst>
              <a:ext uri="{FF2B5EF4-FFF2-40B4-BE49-F238E27FC236}">
                <a16:creationId xmlns:a16="http://schemas.microsoft.com/office/drawing/2014/main" id="{DD474EA5-F816-4B09-AEAD-7CBEE6105D7E}"/>
              </a:ext>
            </a:extLst>
          </p:cNvPr>
          <p:cNvSpPr>
            <a:spLocks noGrp="1"/>
          </p:cNvSpPr>
          <p:nvPr>
            <p:ph type="body" sz="quarter" idx="10" hasCustomPrompt="1"/>
          </p:nvPr>
        </p:nvSpPr>
        <p:spPr>
          <a:xfrm>
            <a:off x="267040" y="346868"/>
            <a:ext cx="8573105" cy="156208"/>
          </a:xfrm>
          <a:prstGeom prst="rect">
            <a:avLst/>
          </a:prstGeom>
        </p:spPr>
        <p:txBody>
          <a:bodyPr lIns="0" tIns="0" rIns="0" bIns="0"/>
          <a:lstStyle>
            <a:lvl1pPr marL="0" indent="0">
              <a:buNone/>
              <a:defRPr sz="900" kern="500" spc="60" baseline="0">
                <a:solidFill>
                  <a:schemeClr val="tx1"/>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a:t>MODEL NAME</a:t>
            </a:r>
          </a:p>
        </p:txBody>
      </p:sp>
    </p:spTree>
    <p:extLst>
      <p:ext uri="{BB962C8B-B14F-4D97-AF65-F5344CB8AC3E}">
        <p14:creationId xmlns:p14="http://schemas.microsoft.com/office/powerpoint/2010/main" val="2080677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 Model">
    <p:spTree>
      <p:nvGrpSpPr>
        <p:cNvPr id="1" name=""/>
        <p:cNvGrpSpPr/>
        <p:nvPr/>
      </p:nvGrpSpPr>
      <p:grpSpPr>
        <a:xfrm>
          <a:off x="0" y="0"/>
          <a:ext cx="0" cy="0"/>
          <a:chOff x="0" y="0"/>
          <a:chExt cx="0" cy="0"/>
        </a:xfrm>
      </p:grpSpPr>
      <p:sp>
        <p:nvSpPr>
          <p:cNvPr id="2" name="Прямоугольник 16">
            <a:extLst>
              <a:ext uri="{FF2B5EF4-FFF2-40B4-BE49-F238E27FC236}">
                <a16:creationId xmlns:a16="http://schemas.microsoft.com/office/drawing/2014/main" id="{EB098E3E-0542-E346-DE65-69A175EC5A6E}"/>
              </a:ext>
            </a:extLst>
          </p:cNvPr>
          <p:cNvSpPr/>
          <p:nvPr userDrawn="1"/>
        </p:nvSpPr>
        <p:spPr>
          <a:xfrm>
            <a:off x="0" y="0"/>
            <a:ext cx="9144000" cy="5143500"/>
          </a:xfrm>
          <a:prstGeom prst="rect">
            <a:avLst/>
          </a:prstGeom>
          <a:solidFill>
            <a:srgbClr val="F3F6FB"/>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3" name="Прямоугольник 14">
            <a:extLst>
              <a:ext uri="{FF2B5EF4-FFF2-40B4-BE49-F238E27FC236}">
                <a16:creationId xmlns:a16="http://schemas.microsoft.com/office/drawing/2014/main" id="{093F7D02-5316-4FF1-B406-A5B3B73BB3FB}"/>
              </a:ext>
            </a:extLst>
          </p:cNvPr>
          <p:cNvSpPr/>
          <p:nvPr userDrawn="1"/>
        </p:nvSpPr>
        <p:spPr>
          <a:xfrm>
            <a:off x="6724" y="548182"/>
            <a:ext cx="9144000" cy="4595316"/>
          </a:xfrm>
          <a:prstGeom prst="rect">
            <a:avLst/>
          </a:prstGeom>
          <a:solidFill>
            <a:srgbClr val="F3F6FB"/>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a:solidFill>
                <a:srgbClr val="566675"/>
              </a:solidFill>
              <a:latin typeface="Ubuntu" panose="020B0504030602030204" pitchFamily="34" charset="0"/>
              <a:cs typeface="Ubuntu" panose="020B0504030602030204" pitchFamily="34" charset="0"/>
            </a:endParaRPr>
          </a:p>
        </p:txBody>
      </p:sp>
      <p:sp>
        <p:nvSpPr>
          <p:cNvPr id="4" name="Rechteck 7">
            <a:extLst>
              <a:ext uri="{FF2B5EF4-FFF2-40B4-BE49-F238E27FC236}">
                <a16:creationId xmlns:a16="http://schemas.microsoft.com/office/drawing/2014/main" id="{1339DB3F-2BE1-4BAD-AD1F-94BED0AD6567}"/>
              </a:ext>
            </a:extLst>
          </p:cNvPr>
          <p:cNvSpPr/>
          <p:nvPr userDrawn="1"/>
        </p:nvSpPr>
        <p:spPr>
          <a:xfrm>
            <a:off x="1" y="0"/>
            <a:ext cx="9144000" cy="5143500"/>
          </a:xfrm>
          <a:prstGeom prst="rect">
            <a:avLst/>
          </a:prstGeom>
          <a:noFill/>
          <a:ln w="57150">
            <a:solidFill>
              <a:schemeClr val="tx1"/>
            </a:solidFill>
          </a:ln>
        </p:spPr>
        <p:txBody>
          <a:bodyPr lIns="144000" tIns="108000" rIns="144000" rtlCol="0" anchor="t" anchorCtr="0"/>
          <a:lstStyle/>
          <a:p>
            <a:pPr algn="l">
              <a:spcAft>
                <a:spcPts val="300"/>
              </a:spcAft>
              <a:buClr>
                <a:srgbClr val="FFC600"/>
              </a:buClr>
              <a:buSzPct val="100000"/>
            </a:pPr>
            <a:endParaRPr lang="en-US" sz="1050" dirty="0">
              <a:solidFill>
                <a:srgbClr val="566675"/>
              </a:solidFill>
              <a:latin typeface="Ubuntu" panose="020B0504030602030204" pitchFamily="34" charset="0"/>
              <a:cs typeface="Ubuntu" panose="020B0504030602030204" pitchFamily="34" charset="0"/>
            </a:endParaRPr>
          </a:p>
        </p:txBody>
      </p:sp>
      <p:pic>
        <p:nvPicPr>
          <p:cNvPr id="5" name="Grafik 9">
            <a:extLst>
              <a:ext uri="{FF2B5EF4-FFF2-40B4-BE49-F238E27FC236}">
                <a16:creationId xmlns:a16="http://schemas.microsoft.com/office/drawing/2014/main" id="{3B25F053-2C2D-4B09-90B7-B685405738B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955845" y="4838927"/>
            <a:ext cx="884300" cy="100645"/>
          </a:xfrm>
          <a:prstGeom prst="rect">
            <a:avLst/>
          </a:prstGeom>
        </p:spPr>
      </p:pic>
      <p:pic>
        <p:nvPicPr>
          <p:cNvPr id="6" name="Рисунок 18">
            <a:extLst>
              <a:ext uri="{FF2B5EF4-FFF2-40B4-BE49-F238E27FC236}">
                <a16:creationId xmlns:a16="http://schemas.microsoft.com/office/drawing/2014/main" id="{1087B751-A0DA-40B6-827C-C8AF2416D80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01180" y="4821123"/>
            <a:ext cx="474439" cy="156540"/>
          </a:xfrm>
          <a:prstGeom prst="rect">
            <a:avLst/>
          </a:prstGeom>
        </p:spPr>
      </p:pic>
      <p:sp>
        <p:nvSpPr>
          <p:cNvPr id="7" name="Title 4">
            <a:extLst>
              <a:ext uri="{FF2B5EF4-FFF2-40B4-BE49-F238E27FC236}">
                <a16:creationId xmlns:a16="http://schemas.microsoft.com/office/drawing/2014/main" id="{D8914315-919A-4651-A111-9AF0E9FEF9AA}"/>
              </a:ext>
            </a:extLst>
          </p:cNvPr>
          <p:cNvSpPr txBox="1">
            <a:spLocks/>
          </p:cNvSpPr>
          <p:nvPr userDrawn="1"/>
        </p:nvSpPr>
        <p:spPr>
          <a:xfrm>
            <a:off x="267040" y="70238"/>
            <a:ext cx="4496001" cy="287152"/>
          </a:xfrm>
          <a:prstGeom prst="rect">
            <a:avLst/>
          </a:prstGeom>
        </p:spPr>
        <p:txBody>
          <a:bodyPr vert="horz" lIns="0" tIns="0" rIns="0" bIns="0" rtlCol="0" anchor="t" anchorCtr="0">
            <a:noAutofit/>
          </a:bodyPr>
          <a:lstStyle>
            <a:lvl1pPr algn="l" defTabSz="457200" rtl="0" eaLnBrk="1" latinLnBrk="0" hangingPunct="1">
              <a:lnSpc>
                <a:spcPts val="2400"/>
              </a:lnSpc>
              <a:spcBef>
                <a:spcPct val="0"/>
              </a:spcBef>
              <a:buNone/>
              <a:defRPr lang="de-DE" sz="2100" b="1" i="0" kern="1200">
                <a:solidFill>
                  <a:srgbClr val="061B2B"/>
                </a:solidFill>
                <a:latin typeface="Volkhov" panose="02000503000000020004" pitchFamily="2" charset="0"/>
                <a:ea typeface="+mj-ea"/>
                <a:cs typeface="Ubuntu" panose="020B0504030602030204" pitchFamily="34" charset="0"/>
              </a:defRPr>
            </a:lvl1pPr>
          </a:lstStyle>
          <a:p>
            <a:r>
              <a:rPr lang="en-US" sz="600" spc="60" dirty="0">
                <a:solidFill>
                  <a:srgbClr val="697A8A"/>
                </a:solidFill>
                <a:latin typeface="Ubuntu" panose="020B0504030602030204" pitchFamily="34" charset="0"/>
                <a:cs typeface="Ubuntu" panose="020B0504030602030204" pitchFamily="34" charset="0"/>
              </a:rPr>
              <a:t>THE UNITE INNOVATION &amp; TRANSFORMATION MODELS</a:t>
            </a:r>
            <a:endParaRPr lang="en-US" sz="600" spc="60" dirty="0">
              <a:solidFill>
                <a:srgbClr val="697A8A"/>
              </a:solidFill>
              <a:latin typeface="Ubuntu" panose="020B0504030602030204" pitchFamily="34" charset="0"/>
            </a:endParaRPr>
          </a:p>
        </p:txBody>
      </p:sp>
      <p:cxnSp>
        <p:nvCxnSpPr>
          <p:cNvPr id="10" name="Прямая соединительная линия 2">
            <a:extLst>
              <a:ext uri="{FF2B5EF4-FFF2-40B4-BE49-F238E27FC236}">
                <a16:creationId xmlns:a16="http://schemas.microsoft.com/office/drawing/2014/main" id="{89985B0E-7151-4615-8F52-64E1270C3848}"/>
              </a:ext>
            </a:extLst>
          </p:cNvPr>
          <p:cNvCxnSpPr/>
          <p:nvPr userDrawn="1"/>
        </p:nvCxnSpPr>
        <p:spPr>
          <a:xfrm>
            <a:off x="0" y="528010"/>
            <a:ext cx="9144000"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6" name="İçerik Yer Tutucusu 15">
            <a:extLst>
              <a:ext uri="{FF2B5EF4-FFF2-40B4-BE49-F238E27FC236}">
                <a16:creationId xmlns:a16="http://schemas.microsoft.com/office/drawing/2014/main" id="{20BEF41B-66BE-4F01-8AB3-EEE2E77119F0}"/>
              </a:ext>
            </a:extLst>
          </p:cNvPr>
          <p:cNvSpPr>
            <a:spLocks noGrp="1"/>
          </p:cNvSpPr>
          <p:nvPr>
            <p:ph sz="quarter" idx="11" hasCustomPrompt="1"/>
          </p:nvPr>
        </p:nvSpPr>
        <p:spPr>
          <a:xfrm>
            <a:off x="295615" y="708154"/>
            <a:ext cx="8544530" cy="3887164"/>
          </a:xfrm>
          <a:prstGeom prst="rect">
            <a:avLst/>
          </a:prstGeom>
        </p:spPr>
        <p:txBody>
          <a:bodyPr bIns="1280160" anchor="b"/>
          <a:lstStyle>
            <a:lvl1pPr marL="0" indent="0" algn="ctr">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the model</a:t>
            </a:r>
          </a:p>
        </p:txBody>
      </p:sp>
      <p:sp>
        <p:nvSpPr>
          <p:cNvPr id="11" name="Metin Yer Tutucusu 11">
            <a:extLst>
              <a:ext uri="{FF2B5EF4-FFF2-40B4-BE49-F238E27FC236}">
                <a16:creationId xmlns:a16="http://schemas.microsoft.com/office/drawing/2014/main" id="{96E376AC-9EE3-4849-93AF-264A4B4A83C2}"/>
              </a:ext>
            </a:extLst>
          </p:cNvPr>
          <p:cNvSpPr>
            <a:spLocks noGrp="1"/>
          </p:cNvSpPr>
          <p:nvPr>
            <p:ph type="body" sz="quarter" idx="10" hasCustomPrompt="1"/>
          </p:nvPr>
        </p:nvSpPr>
        <p:spPr>
          <a:xfrm>
            <a:off x="267040" y="346868"/>
            <a:ext cx="8573105" cy="156208"/>
          </a:xfrm>
          <a:prstGeom prst="rect">
            <a:avLst/>
          </a:prstGeom>
        </p:spPr>
        <p:txBody>
          <a:bodyPr lIns="0" tIns="0" rIns="0" bIns="0"/>
          <a:lstStyle>
            <a:lvl1pPr marL="0" indent="0">
              <a:buNone/>
              <a:defRPr sz="900" kern="500" spc="60" baseline="0">
                <a:solidFill>
                  <a:schemeClr val="tx1"/>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a:t>MODEL NAME</a:t>
            </a:r>
          </a:p>
        </p:txBody>
      </p:sp>
    </p:spTree>
    <p:extLst>
      <p:ext uri="{BB962C8B-B14F-4D97-AF65-F5344CB8AC3E}">
        <p14:creationId xmlns:p14="http://schemas.microsoft.com/office/powerpoint/2010/main" val="2744686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White">
    <p:spTree>
      <p:nvGrpSpPr>
        <p:cNvPr id="1" name=""/>
        <p:cNvGrpSpPr/>
        <p:nvPr/>
      </p:nvGrpSpPr>
      <p:grpSpPr>
        <a:xfrm>
          <a:off x="0" y="0"/>
          <a:ext cx="0" cy="0"/>
          <a:chOff x="0" y="0"/>
          <a:chExt cx="0" cy="0"/>
        </a:xfrm>
      </p:grpSpPr>
      <p:sp>
        <p:nvSpPr>
          <p:cNvPr id="2" name="Прямоугольник 16">
            <a:extLst>
              <a:ext uri="{FF2B5EF4-FFF2-40B4-BE49-F238E27FC236}">
                <a16:creationId xmlns:a16="http://schemas.microsoft.com/office/drawing/2014/main" id="{EB098E3E-0542-E346-DE65-69A175EC5A6E}"/>
              </a:ext>
            </a:extLst>
          </p:cNvPr>
          <p:cNvSpPr/>
          <p:nvPr userDrawn="1"/>
        </p:nvSpPr>
        <p:spPr>
          <a:xfrm>
            <a:off x="0" y="0"/>
            <a:ext cx="9144000" cy="5143500"/>
          </a:xfrm>
          <a:prstGeom prst="rect">
            <a:avLst/>
          </a:prstGeom>
          <a:solidFill>
            <a:srgbClr val="F3F6FB"/>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noProof="0" dirty="0">
              <a:solidFill>
                <a:srgbClr val="566675"/>
              </a:solidFill>
              <a:latin typeface="Ubuntu" panose="020B0504030602030204" pitchFamily="34" charset="0"/>
              <a:cs typeface="Ubuntu" panose="020B0504030602030204" pitchFamily="34" charset="0"/>
            </a:endParaRPr>
          </a:p>
        </p:txBody>
      </p:sp>
      <p:sp>
        <p:nvSpPr>
          <p:cNvPr id="4" name="Rechteck 7">
            <a:extLst>
              <a:ext uri="{FF2B5EF4-FFF2-40B4-BE49-F238E27FC236}">
                <a16:creationId xmlns:a16="http://schemas.microsoft.com/office/drawing/2014/main" id="{D71ABDF9-1B2D-42E2-9236-49B36BDA1D45}"/>
              </a:ext>
            </a:extLst>
          </p:cNvPr>
          <p:cNvSpPr/>
          <p:nvPr userDrawn="1"/>
        </p:nvSpPr>
        <p:spPr>
          <a:xfrm>
            <a:off x="1" y="0"/>
            <a:ext cx="9144000" cy="5143500"/>
          </a:xfrm>
          <a:prstGeom prst="rect">
            <a:avLst/>
          </a:prstGeom>
          <a:noFill/>
          <a:ln w="57150">
            <a:solidFill>
              <a:schemeClr val="tx1"/>
            </a:solidFill>
          </a:ln>
        </p:spPr>
        <p:txBody>
          <a:bodyPr lIns="144000" tIns="108000" rIns="144000" rtlCol="0" anchor="t" anchorCtr="0"/>
          <a:lstStyle/>
          <a:p>
            <a:pPr algn="l">
              <a:spcAft>
                <a:spcPts val="300"/>
              </a:spcAft>
              <a:buClr>
                <a:srgbClr val="FFC600"/>
              </a:buClr>
              <a:buSzPct val="100000"/>
            </a:pPr>
            <a:endParaRPr lang="en-US" sz="1050" dirty="0">
              <a:solidFill>
                <a:srgbClr val="566675"/>
              </a:solidFill>
              <a:latin typeface="Ubuntu" panose="020B0504030602030204" pitchFamily="34" charset="0"/>
              <a:cs typeface="Ubuntu" panose="020B0504030602030204" pitchFamily="34" charset="0"/>
            </a:endParaRPr>
          </a:p>
        </p:txBody>
      </p:sp>
    </p:spTree>
    <p:extLst>
      <p:ext uri="{BB962C8B-B14F-4D97-AF65-F5344CB8AC3E}">
        <p14:creationId xmlns:p14="http://schemas.microsoft.com/office/powerpoint/2010/main" val="38513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5843454"/>
      </p:ext>
    </p:extLst>
  </p:cSld>
  <p:clrMap bg1="lt1" tx1="dk1" bg2="lt2" tx2="dk2" accent1="accent1" accent2="accent2" accent3="accent3" accent4="accent4" accent5="accent5" accent6="accent6" hlink="hlink" folHlink="folHlink"/>
  <p:sldLayoutIdLst>
    <p:sldLayoutId id="2147483818" r:id="rId1"/>
    <p:sldLayoutId id="2147483839" r:id="rId2"/>
    <p:sldLayoutId id="2147483822" r:id="rId3"/>
    <p:sldLayoutId id="2147483838" r:id="rId4"/>
    <p:sldLayoutId id="2147483814" r:id="rId5"/>
    <p:sldLayoutId id="2147483823" r:id="rId6"/>
    <p:sldLayoutId id="2147483840" r:id="rId7"/>
    <p:sldLayoutId id="2147483842" r:id="rId8"/>
    <p:sldLayoutId id="2147483831" r:id="rId9"/>
    <p:sldLayoutId id="2147483847" r:id="rId10"/>
    <p:sldLayoutId id="2147483848" r:id="rId11"/>
    <p:sldLayoutId id="2147483849" r:id="rId12"/>
    <p:sldLayoutId id="2147483826" r:id="rId13"/>
    <p:sldLayoutId id="2147483850" r:id="rId14"/>
    <p:sldLayoutId id="2147483851" r:id="rId15"/>
    <p:sldLayoutId id="2147483852" r:id="rId16"/>
    <p:sldLayoutId id="2147483853" r:id="rId17"/>
    <p:sldLayoutId id="2147483854" r:id="rId18"/>
    <p:sldLayoutId id="2147483855" r:id="rId19"/>
    <p:sldLayoutId id="2147483856" r:id="rId20"/>
    <p:sldLayoutId id="2147483857" r:id="rId21"/>
    <p:sldLayoutId id="2147483858" r:id="rId22"/>
    <p:sldLayoutId id="2147483832" r:id="rId23"/>
    <p:sldLayoutId id="2147483836" r:id="rId24"/>
    <p:sldLayoutId id="2147483843" r:id="rId25"/>
    <p:sldLayoutId id="2147483844" r:id="rId26"/>
    <p:sldLayoutId id="2147483846" r:id="rId27"/>
    <p:sldLayoutId id="2147483837" r:id="rId28"/>
  </p:sldLayoutIdLst>
  <p:hf hdr="0" ftr="0" dt="0"/>
  <p:txStyles>
    <p:titleStyle>
      <a:lvl1pPr algn="l" defTabSz="457200" rtl="0" eaLnBrk="1" latinLnBrk="0" hangingPunct="1">
        <a:spcBef>
          <a:spcPct val="0"/>
        </a:spcBef>
        <a:buNone/>
        <a:defRPr lang="de-DE" sz="2000" kern="1200">
          <a:solidFill>
            <a:srgbClr val="009EE3"/>
          </a:solidFill>
          <a:latin typeface="Ubuntu" panose="020B0504030602030204" pitchFamily="34" charset="0"/>
          <a:ea typeface="+mj-ea"/>
          <a:cs typeface="Ubuntu" panose="020B0504030602030204" pitchFamily="34" charset="0"/>
        </a:defRPr>
      </a:lvl1pPr>
    </p:titleStyle>
    <p:bodyStyle>
      <a:lvl1pPr marL="144000" marR="0" indent="-14400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Char char="§"/>
        <a:tabLst/>
        <a:defRPr lang="de-DE" sz="1200" b="1" i="0" kern="0" baseline="0" dirty="0" smtClean="0">
          <a:solidFill>
            <a:srgbClr val="566675"/>
          </a:solidFill>
          <a:latin typeface="Ubuntu" panose="020B0504030602030204" pitchFamily="34" charset="0"/>
          <a:ea typeface="+mn-ea"/>
          <a:cs typeface="Ubuntu" panose="020B0504030602030204" pitchFamily="34" charset="0"/>
        </a:defRPr>
      </a:lvl1pPr>
      <a:lvl2pPr marL="601200" marR="0" indent="-14400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Char char="§"/>
        <a:tabLst/>
        <a:defRPr lang="de-DE" sz="1300" b="1" i="0" kern="0" baseline="0" dirty="0" smtClean="0">
          <a:solidFill>
            <a:srgbClr val="566675"/>
          </a:solidFill>
          <a:latin typeface="Ubuntu" panose="020B0504030602030204" pitchFamily="34" charset="0"/>
          <a:ea typeface="+mn-ea"/>
          <a:cs typeface="Ubuntu" panose="020B0504030602030204" pitchFamily="34" charset="0"/>
        </a:defRPr>
      </a:lvl2pPr>
      <a:lvl3pPr marL="1058400" marR="0" indent="-14400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Char char="§"/>
        <a:tabLst/>
        <a:defRPr lang="de-DE" sz="1100" b="1" i="0" kern="0" dirty="0" smtClean="0">
          <a:solidFill>
            <a:srgbClr val="566675"/>
          </a:solidFill>
          <a:latin typeface="Ubuntu" panose="020B0504030602030204" pitchFamily="34" charset="0"/>
          <a:ea typeface="+mn-ea"/>
          <a:cs typeface="Ubuntu" panose="020B0504030602030204" pitchFamily="34" charset="0"/>
        </a:defRPr>
      </a:lvl3pPr>
      <a:lvl4pPr marL="1515600" marR="0" indent="-14400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Char char="§"/>
        <a:tabLst/>
        <a:defRPr lang="de-DE" sz="2200" b="1" i="0" kern="0" dirty="0" smtClean="0">
          <a:solidFill>
            <a:srgbClr val="566675"/>
          </a:solidFill>
          <a:latin typeface="Ubuntu" panose="020B0504030602030204" pitchFamily="34" charset="0"/>
          <a:ea typeface="+mn-ea"/>
          <a:cs typeface="Ubuntu" panose="020B0504030602030204" pitchFamily="34" charset="0"/>
        </a:defRPr>
      </a:lvl4pPr>
      <a:lvl5pPr marL="1972800" marR="0" indent="-14400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Char char="§"/>
        <a:tabLst/>
        <a:defRPr lang="de-DE" sz="1100" b="1" i="0" kern="1200" dirty="0">
          <a:solidFill>
            <a:srgbClr val="566675"/>
          </a:solidFill>
          <a:latin typeface="Ubuntu" panose="020B0504030602030204" pitchFamily="34" charset="0"/>
          <a:ea typeface="+mn-ea"/>
          <a:cs typeface="Ubuntu" panose="020B0504030602030204" pitchFamily="34" charset="0"/>
        </a:defRPr>
      </a:lvl5pPr>
      <a:lvl6pPr marL="2370600" indent="0" algn="l" defTabSz="457200" rtl="0" eaLnBrk="1" latinLnBrk="0" hangingPunct="1">
        <a:spcBef>
          <a:spcPct val="20000"/>
        </a:spcBef>
        <a:buFont typeface="Arial"/>
        <a:buNone/>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97" userDrawn="1">
          <p15:clr>
            <a:srgbClr val="F26B43"/>
          </p15:clr>
        </p15:guide>
        <p15:guide id="3" pos="4490" userDrawn="1">
          <p15:clr>
            <a:srgbClr val="F26B43"/>
          </p15:clr>
        </p15:guide>
        <p15:guide id="4" orient="horz" pos="985" userDrawn="1">
          <p15:clr>
            <a:srgbClr val="F26B43"/>
          </p15:clr>
        </p15:guide>
        <p15:guide id="6" orient="horz" pos="486" userDrawn="1">
          <p15:clr>
            <a:srgbClr val="F26B43"/>
          </p15:clr>
        </p15:guide>
        <p15:guide id="7" orient="horz" pos="2505" userDrawn="1">
          <p15:clr>
            <a:srgbClr val="F26B43"/>
          </p15:clr>
        </p15:guide>
        <p15:guide id="9" orient="horz" pos="237" userDrawn="1">
          <p15:clr>
            <a:srgbClr val="F26B43"/>
          </p15:clr>
        </p15:guide>
        <p15:guide id="11" orient="horz" pos="2006" userDrawn="1">
          <p15:clr>
            <a:srgbClr val="F26B43"/>
          </p15:clr>
        </p15:guide>
        <p15:guide id="13" orient="horz" pos="1756" userDrawn="1">
          <p15:clr>
            <a:srgbClr val="F26B43"/>
          </p15:clr>
        </p15:guide>
        <p15:guide id="14" pos="2018" userDrawn="1">
          <p15:clr>
            <a:srgbClr val="F26B43"/>
          </p15:clr>
        </p15:guide>
        <p15:guide id="15" pos="2245" userDrawn="1">
          <p15:clr>
            <a:srgbClr val="F26B43"/>
          </p15:clr>
        </p15:guide>
        <p15:guide id="18" pos="1519" userDrawn="1">
          <p15:clr>
            <a:srgbClr val="F26B43"/>
          </p15:clr>
        </p15:guide>
        <p15:guide id="19" pos="1270" userDrawn="1">
          <p15:clr>
            <a:srgbClr val="F26B43"/>
          </p15:clr>
        </p15:guide>
        <p15:guide id="20" orient="horz" pos="735" userDrawn="1">
          <p15:clr>
            <a:srgbClr val="F26B43"/>
          </p15:clr>
        </p15:guide>
        <p15:guide id="22" orient="horz" pos="1234" userDrawn="1">
          <p15:clr>
            <a:srgbClr val="F26B43"/>
          </p15:clr>
        </p15:guide>
        <p15:guide id="23" orient="horz" pos="1484" userDrawn="1">
          <p15:clr>
            <a:srgbClr val="F26B43"/>
          </p15:clr>
        </p15:guide>
        <p15:guide id="24" orient="horz" pos="2255" userDrawn="1">
          <p15:clr>
            <a:srgbClr val="F26B43"/>
          </p15:clr>
        </p15:guide>
        <p15:guide id="25" orient="horz" pos="2981" userDrawn="1">
          <p15:clr>
            <a:srgbClr val="F26B43"/>
          </p15:clr>
        </p15:guide>
        <p15:guide id="26" pos="499" userDrawn="1">
          <p15:clr>
            <a:srgbClr val="F26B43"/>
          </p15:clr>
        </p15:guide>
        <p15:guide id="27" pos="521" userDrawn="1">
          <p15:clr>
            <a:srgbClr val="F26B43"/>
          </p15:clr>
        </p15:guide>
        <p15:guide id="28" pos="748" userDrawn="1">
          <p15:clr>
            <a:srgbClr val="F26B43"/>
          </p15:clr>
        </p15:guide>
        <p15:guide id="29" pos="771" userDrawn="1">
          <p15:clr>
            <a:srgbClr val="F26B43"/>
          </p15:clr>
        </p15:guide>
        <p15:guide id="30" pos="998" userDrawn="1">
          <p15:clr>
            <a:srgbClr val="F26B43"/>
          </p15:clr>
        </p15:guide>
        <p15:guide id="31" pos="1020" userDrawn="1">
          <p15:clr>
            <a:srgbClr val="F26B43"/>
          </p15:clr>
        </p15:guide>
        <p15:guide id="32" pos="1247" userDrawn="1">
          <p15:clr>
            <a:srgbClr val="F26B43"/>
          </p15:clr>
        </p15:guide>
        <p15:guide id="33" pos="1746" userDrawn="1">
          <p15:clr>
            <a:srgbClr val="F26B43"/>
          </p15:clr>
        </p15:guide>
        <p15:guide id="34" pos="1769" userDrawn="1">
          <p15:clr>
            <a:srgbClr val="F26B43"/>
          </p15:clr>
        </p15:guide>
        <p15:guide id="35" pos="1995" userDrawn="1">
          <p15:clr>
            <a:srgbClr val="F26B43"/>
          </p15:clr>
        </p15:guide>
        <p15:guide id="36" pos="3991" userDrawn="1">
          <p15:clr>
            <a:srgbClr val="F26B43"/>
          </p15:clr>
        </p15:guide>
        <p15:guide id="37" pos="4014" userDrawn="1">
          <p15:clr>
            <a:srgbClr val="F26B43"/>
          </p15:clr>
        </p15:guide>
        <p15:guide id="38" pos="4241" userDrawn="1">
          <p15:clr>
            <a:srgbClr val="F26B43"/>
          </p15:clr>
        </p15:guide>
        <p15:guide id="39" pos="4263" userDrawn="1">
          <p15:clr>
            <a:srgbClr val="F26B43"/>
          </p15:clr>
        </p15:guide>
        <p15:guide id="41" pos="2268" userDrawn="1">
          <p15:clr>
            <a:srgbClr val="F26B43"/>
          </p15:clr>
        </p15:guide>
        <p15:guide id="42" pos="2494" userDrawn="1">
          <p15:clr>
            <a:srgbClr val="F26B43"/>
          </p15:clr>
        </p15:guide>
        <p15:guide id="43" pos="2517" userDrawn="1">
          <p15:clr>
            <a:srgbClr val="F26B43"/>
          </p15:clr>
        </p15:guide>
        <p15:guide id="44" pos="2744" userDrawn="1">
          <p15:clr>
            <a:srgbClr val="F26B43"/>
          </p15:clr>
        </p15:guide>
        <p15:guide id="45" pos="2767" userDrawn="1">
          <p15:clr>
            <a:srgbClr val="F26B43"/>
          </p15:clr>
        </p15:guide>
        <p15:guide id="46" pos="2993" userDrawn="1">
          <p15:clr>
            <a:srgbClr val="F26B43"/>
          </p15:clr>
        </p15:guide>
        <p15:guide id="47" pos="3016" userDrawn="1">
          <p15:clr>
            <a:srgbClr val="F26B43"/>
          </p15:clr>
        </p15:guide>
        <p15:guide id="48" pos="3243" userDrawn="1">
          <p15:clr>
            <a:srgbClr val="F26B43"/>
          </p15:clr>
        </p15:guide>
        <p15:guide id="49" pos="3266" userDrawn="1">
          <p15:clr>
            <a:srgbClr val="F26B43"/>
          </p15:clr>
        </p15:guide>
        <p15:guide id="50" pos="3492" userDrawn="1">
          <p15:clr>
            <a:srgbClr val="F26B43"/>
          </p15:clr>
        </p15:guide>
        <p15:guide id="51" pos="3515" userDrawn="1">
          <p15:clr>
            <a:srgbClr val="F26B43"/>
          </p15:clr>
        </p15:guide>
        <p15:guide id="52" pos="3742" userDrawn="1">
          <p15:clr>
            <a:srgbClr val="F26B43"/>
          </p15:clr>
        </p15:guide>
        <p15:guide id="53" pos="3765" userDrawn="1">
          <p15:clr>
            <a:srgbClr val="F26B43"/>
          </p15:clr>
        </p15:guide>
        <p15:guide id="54" pos="4740" userDrawn="1">
          <p15:clr>
            <a:srgbClr val="F26B43"/>
          </p15:clr>
        </p15:guide>
        <p15:guide id="55" pos="4762" userDrawn="1">
          <p15:clr>
            <a:srgbClr val="F26B43"/>
          </p15:clr>
        </p15:guide>
        <p15:guide id="56" pos="4513" userDrawn="1">
          <p15:clr>
            <a:srgbClr val="F26B43"/>
          </p15:clr>
        </p15:guide>
        <p15:guide id="61" pos="4989" userDrawn="1">
          <p15:clr>
            <a:srgbClr val="F26B43"/>
          </p15:clr>
        </p15:guide>
        <p15:guide id="62" pos="5012" userDrawn="1">
          <p15:clr>
            <a:srgbClr val="F26B43"/>
          </p15:clr>
        </p15:guide>
        <p15:guide id="63" pos="5239" userDrawn="1">
          <p15:clr>
            <a:srgbClr val="F26B43"/>
          </p15:clr>
        </p15:guide>
        <p15:guide id="64" pos="5261" userDrawn="1">
          <p15:clr>
            <a:srgbClr val="F26B43"/>
          </p15:clr>
        </p15:guide>
        <p15:guide id="66" orient="horz" pos="2731" userDrawn="1">
          <p15:clr>
            <a:srgbClr val="F26B43"/>
          </p15:clr>
        </p15:guide>
        <p15:guide id="67" pos="249" userDrawn="1">
          <p15:clr>
            <a:srgbClr val="F26B43"/>
          </p15:clr>
        </p15:guide>
        <p15:guide id="68" pos="272" userDrawn="1">
          <p15:clr>
            <a:srgbClr val="F26B43"/>
          </p15:clr>
        </p15:guide>
        <p15:guide id="69" pos="5488" userDrawn="1">
          <p15:clr>
            <a:srgbClr val="F26B43"/>
          </p15:clr>
        </p15:guide>
        <p15:guide id="70" pos="551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digitalleadership.com/UNITE/lewins-change-model/" TargetMode="External"/><Relationship Id="rId1" Type="http://schemas.openxmlformats.org/officeDocument/2006/relationships/slideLayout" Target="../slideLayouts/slideLayout13.xml"/><Relationship Id="rId4" Type="http://schemas.openxmlformats.org/officeDocument/2006/relationships/image" Target="../media/image37.svg"/></Relationships>
</file>

<file path=ppt/slides/_rels/slide10.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hyperlink" Target="https://bit.ly/3EumGmk" TargetMode="External"/><Relationship Id="rId7" Type="http://schemas.openxmlformats.org/officeDocument/2006/relationships/image" Target="../media/image63.png"/><Relationship Id="rId12" Type="http://schemas.openxmlformats.org/officeDocument/2006/relationships/image" Target="../media/image68.jpeg"/><Relationship Id="rId2" Type="http://schemas.openxmlformats.org/officeDocument/2006/relationships/hyperlink" Target="mailto:engage@digitalleadership.com" TargetMode="External"/><Relationship Id="rId1" Type="http://schemas.openxmlformats.org/officeDocument/2006/relationships/slideLayout" Target="../slideLayouts/slideLayout28.xml"/><Relationship Id="rId6" Type="http://schemas.openxmlformats.org/officeDocument/2006/relationships/image" Target="../media/image62.svg"/><Relationship Id="rId11" Type="http://schemas.openxmlformats.org/officeDocument/2006/relationships/image" Target="../media/image67.jpeg"/><Relationship Id="rId5" Type="http://schemas.openxmlformats.org/officeDocument/2006/relationships/image" Target="../media/image61.png"/><Relationship Id="rId10" Type="http://schemas.openxmlformats.org/officeDocument/2006/relationships/image" Target="../media/image66.jpeg"/><Relationship Id="rId4" Type="http://schemas.openxmlformats.org/officeDocument/2006/relationships/hyperlink" Target="https://digitalleadership.com/innovation/" TargetMode="External"/><Relationship Id="rId9" Type="http://schemas.openxmlformats.org/officeDocument/2006/relationships/image" Target="../media/image65.png"/></Relationships>
</file>

<file path=ppt/slides/_rels/slide11.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hyperlink" Target="https://bit.ly/3EumGmk" TargetMode="External"/><Relationship Id="rId7" Type="http://schemas.openxmlformats.org/officeDocument/2006/relationships/image" Target="../media/image70.png"/><Relationship Id="rId2" Type="http://schemas.openxmlformats.org/officeDocument/2006/relationships/hyperlink" Target="mailto:engage@digitalleadership.com" TargetMode="External"/><Relationship Id="rId1" Type="http://schemas.openxmlformats.org/officeDocument/2006/relationships/slideLayout" Target="../slideLayouts/slideLayout28.xml"/><Relationship Id="rId6" Type="http://schemas.openxmlformats.org/officeDocument/2006/relationships/image" Target="../media/image69.png"/><Relationship Id="rId5" Type="http://schemas.openxmlformats.org/officeDocument/2006/relationships/image" Target="../media/image65.png"/><Relationship Id="rId10" Type="http://schemas.openxmlformats.org/officeDocument/2006/relationships/image" Target="../media/image72.svg"/><Relationship Id="rId4" Type="http://schemas.openxmlformats.org/officeDocument/2006/relationships/hyperlink" Target="https://digitalleadership.com/innovation/" TargetMode="External"/><Relationship Id="rId9" Type="http://schemas.openxmlformats.org/officeDocument/2006/relationships/image" Target="../media/image61.png"/></Relationships>
</file>

<file path=ppt/slides/_rels/slide12.xml.rels><?xml version="1.0" encoding="UTF-8" standalone="yes"?>
<Relationships xmlns="http://schemas.openxmlformats.org/package/2006/relationships"><Relationship Id="rId2" Type="http://schemas.openxmlformats.org/officeDocument/2006/relationships/hyperlink" Target="http://www.digitalleadership.com/unite/shareyourwork" TargetMode="Externa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hyperlink" Target="http://www.digitalleadership.com/" TargetMode="External"/><Relationship Id="rId5" Type="http://schemas.openxmlformats.org/officeDocument/2006/relationships/image" Target="../media/image39.png"/><Relationship Id="rId4" Type="http://schemas.openxmlformats.org/officeDocument/2006/relationships/image" Target="../media/image38.emf"/></Relationships>
</file>

<file path=ppt/slides/_rels/slide3.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svg"/><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2" Type="http://schemas.openxmlformats.org/officeDocument/2006/relationships/hyperlink" Target="https://bit.ly/3AdOmJP"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s://bit.ly/3AdOmJP" TargetMode="Externa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8.xml"/><Relationship Id="rId4" Type="http://schemas.openxmlformats.org/officeDocument/2006/relationships/hyperlink" Target="https://bit.ly/3AdOmJP"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7.png"/><Relationship Id="rId7" Type="http://schemas.openxmlformats.org/officeDocument/2006/relationships/image" Target="../media/image46.pn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hyperlink" Target="https://bit.ly/3AdOmJP" TargetMode="External"/><Relationship Id="rId11" Type="http://schemas.openxmlformats.org/officeDocument/2006/relationships/image" Target="../media/image49.svg"/><Relationship Id="rId5" Type="http://schemas.openxmlformats.org/officeDocument/2006/relationships/image" Target="../media/image10.png"/><Relationship Id="rId10" Type="http://schemas.openxmlformats.org/officeDocument/2006/relationships/image" Target="../media/image48.png"/><Relationship Id="rId4" Type="http://schemas.openxmlformats.org/officeDocument/2006/relationships/image" Target="../media/image8.svg"/><Relationship Id="rId9" Type="http://schemas.openxmlformats.org/officeDocument/2006/relationships/hyperlink" Target="https://digitalleadership.com/unite/change-management-proces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digitalleadership.com/" TargetMode="External"/><Relationship Id="rId2" Type="http://schemas.openxmlformats.org/officeDocument/2006/relationships/hyperlink" Target="https://bit.ly/3EumGmk" TargetMode="Externa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51.svg"/><Relationship Id="rId18" Type="http://schemas.openxmlformats.org/officeDocument/2006/relationships/image" Target="../media/image54.png"/><Relationship Id="rId3" Type="http://schemas.openxmlformats.org/officeDocument/2006/relationships/image" Target="../media/image50.svg"/><Relationship Id="rId21" Type="http://schemas.openxmlformats.org/officeDocument/2006/relationships/image" Target="../media/image57.jpeg"/><Relationship Id="rId7" Type="http://schemas.openxmlformats.org/officeDocument/2006/relationships/image" Target="../media/image31.svg"/><Relationship Id="rId12" Type="http://schemas.openxmlformats.org/officeDocument/2006/relationships/image" Target="../media/image25.png"/><Relationship Id="rId17" Type="http://schemas.openxmlformats.org/officeDocument/2006/relationships/image" Target="../media/image53.jpeg"/><Relationship Id="rId2" Type="http://schemas.openxmlformats.org/officeDocument/2006/relationships/image" Target="../media/image28.png"/><Relationship Id="rId16" Type="http://schemas.openxmlformats.org/officeDocument/2006/relationships/image" Target="../media/image52.jpeg"/><Relationship Id="rId20" Type="http://schemas.openxmlformats.org/officeDocument/2006/relationships/image" Target="../media/image56.jpeg"/><Relationship Id="rId1" Type="http://schemas.openxmlformats.org/officeDocument/2006/relationships/slideLayout" Target="../slideLayouts/slideLayout28.xml"/><Relationship Id="rId6" Type="http://schemas.openxmlformats.org/officeDocument/2006/relationships/image" Target="../media/image30.png"/><Relationship Id="rId11" Type="http://schemas.openxmlformats.org/officeDocument/2006/relationships/image" Target="../media/image35.svg"/><Relationship Id="rId24" Type="http://schemas.openxmlformats.org/officeDocument/2006/relationships/image" Target="../media/image60.jpeg"/><Relationship Id="rId5" Type="http://schemas.openxmlformats.org/officeDocument/2006/relationships/hyperlink" Target="http://www.digitalleadership.com/" TargetMode="External"/><Relationship Id="rId15" Type="http://schemas.openxmlformats.org/officeDocument/2006/relationships/hyperlink" Target="https://bit.ly/3EumGmk" TargetMode="External"/><Relationship Id="rId23" Type="http://schemas.openxmlformats.org/officeDocument/2006/relationships/image" Target="../media/image59.jpeg"/><Relationship Id="rId10" Type="http://schemas.openxmlformats.org/officeDocument/2006/relationships/image" Target="../media/image34.png"/><Relationship Id="rId19" Type="http://schemas.openxmlformats.org/officeDocument/2006/relationships/image" Target="../media/image55.svg"/><Relationship Id="rId4" Type="http://schemas.openxmlformats.org/officeDocument/2006/relationships/hyperlink" Target="mailto:engage@digitalleadership.com" TargetMode="External"/><Relationship Id="rId9" Type="http://schemas.openxmlformats.org/officeDocument/2006/relationships/image" Target="../media/image33.svg"/><Relationship Id="rId14" Type="http://schemas.openxmlformats.org/officeDocument/2006/relationships/image" Target="../media/image27.png"/><Relationship Id="rId22" Type="http://schemas.openxmlformats.org/officeDocument/2006/relationships/image" Target="../media/image5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Yer Tutucusu 5">
            <a:extLst>
              <a:ext uri="{FF2B5EF4-FFF2-40B4-BE49-F238E27FC236}">
                <a16:creationId xmlns:a16="http://schemas.microsoft.com/office/drawing/2014/main" id="{E52D0420-CCA0-4E6F-9A03-2B98F78C3F6B}"/>
              </a:ext>
            </a:extLst>
          </p:cNvPr>
          <p:cNvSpPr>
            <a:spLocks noGrp="1"/>
          </p:cNvSpPr>
          <p:nvPr>
            <p:ph type="body" sz="quarter" idx="13"/>
          </p:nvPr>
        </p:nvSpPr>
        <p:spPr/>
        <p:txBody>
          <a:bodyPr/>
          <a:lstStyle/>
          <a:p>
            <a:r>
              <a:rPr lang="en-US" b="1" dirty="0"/>
              <a:t>Lewin's Change Model </a:t>
            </a:r>
            <a:r>
              <a:rPr lang="en-US" dirty="0"/>
              <a:t>describes a three-phase process for implementing change – Unfreeze, Change, and Refreeze – that helps organizations implement necessary changes despite our usual reluctance to abandon the status quo.</a:t>
            </a:r>
          </a:p>
        </p:txBody>
      </p:sp>
      <p:sp>
        <p:nvSpPr>
          <p:cNvPr id="4" name="Metin Yer Tutucusu 3">
            <a:extLst>
              <a:ext uri="{FF2B5EF4-FFF2-40B4-BE49-F238E27FC236}">
                <a16:creationId xmlns:a16="http://schemas.microsoft.com/office/drawing/2014/main" id="{4E6B8367-8F13-4727-88F0-AA4969AAAE62}"/>
              </a:ext>
            </a:extLst>
          </p:cNvPr>
          <p:cNvSpPr>
            <a:spLocks noGrp="1"/>
          </p:cNvSpPr>
          <p:nvPr>
            <p:ph type="body" sz="quarter" idx="14"/>
          </p:nvPr>
        </p:nvSpPr>
        <p:spPr/>
        <p:txBody>
          <a:bodyPr/>
          <a:lstStyle/>
          <a:p>
            <a:r>
              <a:rPr lang="en-US" dirty="0">
                <a:solidFill>
                  <a:srgbClr val="FDCE07"/>
                </a:solidFill>
                <a:hlinkClick r:id="rId2">
                  <a:extLst>
                    <a:ext uri="{A12FA001-AC4F-418D-AE19-62706E023703}">
                      <ahyp:hlinkClr xmlns:ahyp="http://schemas.microsoft.com/office/drawing/2018/hyperlinkcolor" val="tx"/>
                    </a:ext>
                  </a:extLst>
                </a:hlinkClick>
              </a:rPr>
              <a:t>https://digitalleadership.com/UNITE/lewins-change-model/</a:t>
            </a:r>
            <a:endParaRPr lang="en-US" dirty="0">
              <a:solidFill>
                <a:srgbClr val="FDCE07"/>
              </a:solidFill>
            </a:endParaRPr>
          </a:p>
        </p:txBody>
      </p:sp>
      <p:sp>
        <p:nvSpPr>
          <p:cNvPr id="2" name="Metin Yer Tutucusu 1">
            <a:extLst>
              <a:ext uri="{FF2B5EF4-FFF2-40B4-BE49-F238E27FC236}">
                <a16:creationId xmlns:a16="http://schemas.microsoft.com/office/drawing/2014/main" id="{5731E226-4288-41F4-8EEA-2EC0036C5832}"/>
              </a:ext>
            </a:extLst>
          </p:cNvPr>
          <p:cNvSpPr>
            <a:spLocks noGrp="1"/>
          </p:cNvSpPr>
          <p:nvPr>
            <p:ph type="body" sz="quarter" idx="11"/>
          </p:nvPr>
        </p:nvSpPr>
        <p:spPr>
          <a:prstGeom prst="rect">
            <a:avLst/>
          </a:prstGeom>
        </p:spPr>
        <p:txBody>
          <a:bodyPr/>
          <a:lstStyle/>
          <a:p>
            <a:r>
              <a:rPr lang="en-US" dirty="0"/>
              <a:t>Lewin’s Change Management Model</a:t>
            </a:r>
          </a:p>
        </p:txBody>
      </p:sp>
      <p:pic>
        <p:nvPicPr>
          <p:cNvPr id="5" name="Grafik 4">
            <a:extLst>
              <a:ext uri="{FF2B5EF4-FFF2-40B4-BE49-F238E27FC236}">
                <a16:creationId xmlns:a16="http://schemas.microsoft.com/office/drawing/2014/main" id="{C2043146-A6AF-4CAF-8892-4129C379DC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982" y="1387914"/>
            <a:ext cx="1869897" cy="1015845"/>
          </a:xfrm>
          <a:prstGeom prst="rect">
            <a:avLst/>
          </a:prstGeom>
        </p:spPr>
      </p:pic>
    </p:spTree>
    <p:extLst>
      <p:ext uri="{BB962C8B-B14F-4D97-AF65-F5344CB8AC3E}">
        <p14:creationId xmlns:p14="http://schemas.microsoft.com/office/powerpoint/2010/main" val="185151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a:extLst>
              <a:ext uri="{FF2B5EF4-FFF2-40B4-BE49-F238E27FC236}">
                <a16:creationId xmlns:a16="http://schemas.microsoft.com/office/drawing/2014/main" id="{41201179-9683-4E94-ADB5-9FA1EEA2ECEE}"/>
              </a:ext>
            </a:extLst>
          </p:cNvPr>
          <p:cNvSpPr txBox="1"/>
          <p:nvPr/>
        </p:nvSpPr>
        <p:spPr>
          <a:xfrm>
            <a:off x="342278" y="4709553"/>
            <a:ext cx="5291833" cy="215444"/>
          </a:xfrm>
          <a:prstGeom prst="rect">
            <a:avLst/>
          </a:prstGeom>
          <a:noFill/>
        </p:spPr>
        <p:txBody>
          <a:bodyPr wrap="none" rtlCol="0">
            <a:spAutoFit/>
          </a:bodyPr>
          <a:lstStyle/>
          <a:p>
            <a:r>
              <a:rPr lang="en-US" sz="800" kern="0" dirty="0">
                <a:solidFill>
                  <a:schemeClr val="bg1"/>
                </a:solidFill>
                <a:latin typeface="Ubuntu" panose="020B0504030602030204" pitchFamily="34" charset="0"/>
                <a:ea typeface="Ubuntu" panose="020B0504030602030204" pitchFamily="34" charset="0"/>
                <a:cs typeface="Ubuntu" panose="020B0504030602030204" pitchFamily="34" charset="0"/>
              </a:rPr>
              <a:t>Office +41 (0) 44 562 42 24                                                                                                    </a:t>
            </a:r>
            <a:r>
              <a:rPr lang="en-US" sz="800" kern="0" dirty="0">
                <a:solidFill>
                  <a:schemeClr val="bg1"/>
                </a:solidFill>
                <a:latin typeface="Ubuntu" panose="020B0504030602030204" pitchFamily="34" charset="0"/>
                <a:ea typeface="Ubuntu" panose="020B0504030602030204" pitchFamily="34" charset="0"/>
                <a:cs typeface="Ubuntu" panose="020B0504030602030204" pitchFamily="34" charset="0"/>
                <a:hlinkClick r:id="rId2">
                  <a:extLst>
                    <a:ext uri="{A12FA001-AC4F-418D-AE19-62706E023703}">
                      <ahyp:hlinkClr xmlns:ahyp="http://schemas.microsoft.com/office/drawing/2018/hyperlinkcolor" val="tx"/>
                    </a:ext>
                  </a:extLst>
                </a:hlinkClick>
              </a:rPr>
              <a:t>engage@digitalleadership.com</a:t>
            </a:r>
            <a:endParaRPr lang="en-US" sz="800" kern="0" dirty="0">
              <a:solidFill>
                <a:schemeClr val="bg1"/>
              </a:solidFill>
              <a:latin typeface="Ubuntu" panose="020B0504030602030204" pitchFamily="34" charset="0"/>
              <a:ea typeface="Ubuntu" panose="020B0504030602030204" pitchFamily="34" charset="0"/>
              <a:cs typeface="Ubuntu" panose="020B0504030602030204" pitchFamily="34" charset="0"/>
            </a:endParaRPr>
          </a:p>
        </p:txBody>
      </p:sp>
      <p:sp>
        <p:nvSpPr>
          <p:cNvPr id="3" name="TextBox 2">
            <a:extLst>
              <a:ext uri="{FF2B5EF4-FFF2-40B4-BE49-F238E27FC236}">
                <a16:creationId xmlns:a16="http://schemas.microsoft.com/office/drawing/2014/main" id="{76890666-1563-F006-5981-147A807C3ACF}"/>
              </a:ext>
            </a:extLst>
          </p:cNvPr>
          <p:cNvSpPr txBox="1"/>
          <p:nvPr/>
        </p:nvSpPr>
        <p:spPr>
          <a:xfrm>
            <a:off x="416977" y="1362834"/>
            <a:ext cx="3924730" cy="1200329"/>
          </a:xfrm>
          <a:prstGeom prst="rect">
            <a:avLst/>
          </a:prstGeom>
          <a:noFill/>
        </p:spPr>
        <p:txBody>
          <a:bodyPr wrap="square" lIns="0">
            <a:spAutoFit/>
          </a:bodyPr>
          <a:lstStyle/>
          <a:p>
            <a:r>
              <a:rPr lang="en-GB" sz="900" dirty="0">
                <a:solidFill>
                  <a:schemeClr val="bg1"/>
                </a:solidFill>
              </a:rPr>
              <a:t>Digital transformation is often much more complex than we think. You often touch one element to find out that it has systemic impacts on all other areas. </a:t>
            </a:r>
            <a:br>
              <a:rPr lang="en-GB" sz="1200" b="1" dirty="0">
                <a:solidFill>
                  <a:schemeClr val="bg1"/>
                </a:solidFill>
                <a:effectLst/>
              </a:rPr>
            </a:br>
            <a:br>
              <a:rPr lang="en-GB" sz="900" dirty="0">
                <a:solidFill>
                  <a:schemeClr val="bg1"/>
                </a:solidFill>
                <a:effectLst/>
              </a:rPr>
            </a:br>
            <a:r>
              <a:rPr lang="en-GB" sz="900" dirty="0">
                <a:solidFill>
                  <a:schemeClr val="bg1"/>
                </a:solidFill>
                <a:effectLst/>
              </a:rPr>
              <a:t>In addition, we find strategies to be stuck </a:t>
            </a:r>
            <a:r>
              <a:rPr lang="en-GB" sz="900" dirty="0">
                <a:solidFill>
                  <a:schemeClr val="bg1"/>
                </a:solidFill>
              </a:rPr>
              <a:t>too often </a:t>
            </a:r>
            <a:r>
              <a:rPr lang="en-GB" sz="900" dirty="0">
                <a:solidFill>
                  <a:schemeClr val="bg1"/>
                </a:solidFill>
                <a:effectLst/>
              </a:rPr>
              <a:t>in silos. Rather than focusing on one bit, we bridge the silos, develop a vision everybody will buy into, and create a unifying strategy and roadmap for getting there, including realigning the value-, service-, experience- and operating model.</a:t>
            </a:r>
            <a:endParaRPr lang="en-US" sz="900" dirty="0">
              <a:solidFill>
                <a:schemeClr val="bg1"/>
              </a:solidFill>
              <a:latin typeface="Ubuntu" panose="020B0504030602030204" pitchFamily="34" charset="0"/>
            </a:endParaRPr>
          </a:p>
        </p:txBody>
      </p:sp>
      <p:sp>
        <p:nvSpPr>
          <p:cNvPr id="18" name="Rectangle 17">
            <a:extLst>
              <a:ext uri="{FF2B5EF4-FFF2-40B4-BE49-F238E27FC236}">
                <a16:creationId xmlns:a16="http://schemas.microsoft.com/office/drawing/2014/main" id="{1C0AEBB6-D5BD-615E-0B5B-4C8ECAAF7175}"/>
              </a:ext>
            </a:extLst>
          </p:cNvPr>
          <p:cNvSpPr/>
          <p:nvPr/>
        </p:nvSpPr>
        <p:spPr>
          <a:xfrm>
            <a:off x="2092561" y="3856624"/>
            <a:ext cx="1255014" cy="349702"/>
          </a:xfrm>
          <a:prstGeom prst="rect">
            <a:avLst/>
          </a:prstGeom>
          <a:noFill/>
          <a:ln>
            <a:noFill/>
          </a:ln>
        </p:spPr>
        <p:txBody>
          <a:bodyPr wrap="square" lIns="0" tIns="36000" rIns="108000" bIns="36000" rtlCol="0" anchor="t" anchorCtr="0">
            <a:spAutoFit/>
          </a:bodyPr>
          <a:lstStyle/>
          <a:p>
            <a:pPr>
              <a:spcAft>
                <a:spcPts val="300"/>
              </a:spcAft>
              <a:buClr>
                <a:schemeClr val="tx1"/>
              </a:buClr>
              <a:buSzPct val="100000"/>
            </a:pPr>
            <a:r>
              <a:rPr lang="en-US" sz="600" dirty="0">
                <a:solidFill>
                  <a:schemeClr val="bg1"/>
                </a:solidFill>
                <a:effectLst/>
                <a:latin typeface="Ubuntu" panose="020B0504030602030204" pitchFamily="34" charset="0"/>
              </a:rPr>
              <a:t>Take control of your game! Schedule your free business assessment call with our team!</a:t>
            </a:r>
            <a:endParaRPr lang="en-US" sz="400" dirty="0">
              <a:solidFill>
                <a:schemeClr val="bg1"/>
              </a:solidFill>
              <a:latin typeface="Ubuntu" panose="020B0504030602030204" pitchFamily="34" charset="0"/>
            </a:endParaRPr>
          </a:p>
        </p:txBody>
      </p:sp>
      <p:sp>
        <p:nvSpPr>
          <p:cNvPr id="19" name="Rounded Rectangle 18">
            <a:hlinkClick r:id="rId3"/>
            <a:extLst>
              <a:ext uri="{FF2B5EF4-FFF2-40B4-BE49-F238E27FC236}">
                <a16:creationId xmlns:a16="http://schemas.microsoft.com/office/drawing/2014/main" id="{5EEB6B80-DE22-1272-06AC-A356AAC2AD0A}"/>
              </a:ext>
            </a:extLst>
          </p:cNvPr>
          <p:cNvSpPr/>
          <p:nvPr/>
        </p:nvSpPr>
        <p:spPr>
          <a:xfrm>
            <a:off x="398834" y="3040393"/>
            <a:ext cx="2237262" cy="388064"/>
          </a:xfrm>
          <a:prstGeom prst="roundRect">
            <a:avLst/>
          </a:prstGeom>
          <a:solidFill>
            <a:srgbClr val="FECE02"/>
          </a:solidFill>
          <a:ln>
            <a:noFill/>
          </a:ln>
        </p:spPr>
        <p:txBody>
          <a:bodyPr lIns="144000" tIns="108000" rIns="144000" rtlCol="0" anchor="t" anchorCtr="0"/>
          <a:lstStyle/>
          <a:p>
            <a:pPr algn="ctr">
              <a:spcAft>
                <a:spcPts val="300"/>
              </a:spcAft>
              <a:buClr>
                <a:srgbClr val="FFC600"/>
              </a:buClr>
              <a:buSzPct val="100000"/>
            </a:pPr>
            <a:r>
              <a:rPr lang="en-US" sz="800" b="1" dirty="0">
                <a:effectLst/>
                <a:latin typeface="Ubuntu" panose="020B0504030602030204" pitchFamily="34" charset="0"/>
              </a:rPr>
              <a:t>SCHEDULE YOUR INITIAL CALL </a:t>
            </a:r>
            <a:endParaRPr lang="en-US" sz="800" b="1" dirty="0">
              <a:latin typeface="Ubuntu" panose="020B0504030602030204" pitchFamily="34" charset="0"/>
            </a:endParaRPr>
          </a:p>
          <a:p>
            <a:pPr algn="ctr">
              <a:spcAft>
                <a:spcPts val="300"/>
              </a:spcAft>
              <a:buClr>
                <a:srgbClr val="FFC600"/>
              </a:buClr>
              <a:buSzPct val="100000"/>
            </a:pPr>
            <a:endParaRPr lang="en-US" sz="800" b="1" dirty="0">
              <a:latin typeface="Ubuntu" panose="020B0504030602030204" pitchFamily="34" charset="0"/>
              <a:cs typeface="Ubuntu" panose="020B0504030602030204" pitchFamily="34" charset="0"/>
            </a:endParaRPr>
          </a:p>
        </p:txBody>
      </p:sp>
      <p:grpSp>
        <p:nvGrpSpPr>
          <p:cNvPr id="81" name="Group 80">
            <a:extLst>
              <a:ext uri="{FF2B5EF4-FFF2-40B4-BE49-F238E27FC236}">
                <a16:creationId xmlns:a16="http://schemas.microsoft.com/office/drawing/2014/main" id="{7A929C0E-B82E-A347-1948-AD8437DDAC95}"/>
              </a:ext>
            </a:extLst>
          </p:cNvPr>
          <p:cNvGrpSpPr/>
          <p:nvPr/>
        </p:nvGrpSpPr>
        <p:grpSpPr>
          <a:xfrm>
            <a:off x="2937657" y="3139004"/>
            <a:ext cx="1070618" cy="215444"/>
            <a:chOff x="3557138" y="3292487"/>
            <a:chExt cx="1070618" cy="215444"/>
          </a:xfrm>
        </p:grpSpPr>
        <p:sp>
          <p:nvSpPr>
            <p:cNvPr id="77" name="TextBox 76">
              <a:hlinkClick r:id="rId4"/>
              <a:extLst>
                <a:ext uri="{FF2B5EF4-FFF2-40B4-BE49-F238E27FC236}">
                  <a16:creationId xmlns:a16="http://schemas.microsoft.com/office/drawing/2014/main" id="{FA961C3F-94D8-9D41-3D05-EEAD6EC16D14}"/>
                </a:ext>
              </a:extLst>
            </p:cNvPr>
            <p:cNvSpPr txBox="1"/>
            <p:nvPr/>
          </p:nvSpPr>
          <p:spPr>
            <a:xfrm>
              <a:off x="3557138" y="3292487"/>
              <a:ext cx="1070618" cy="215444"/>
            </a:xfrm>
            <a:prstGeom prst="rect">
              <a:avLst/>
            </a:prstGeom>
            <a:noFill/>
          </p:spPr>
          <p:txBody>
            <a:bodyPr wrap="square" rtlCol="0">
              <a:spAutoFit/>
            </a:bodyPr>
            <a:lstStyle/>
            <a:p>
              <a:pPr algn="l"/>
              <a:r>
                <a:rPr lang="en-US" sz="800" b="1" dirty="0">
                  <a:solidFill>
                    <a:schemeClr val="bg1"/>
                  </a:solidFill>
                  <a:latin typeface="Ubuntu" panose="020B0504030602030204" pitchFamily="34" charset="0"/>
                </a:rPr>
                <a:t>DISCOVER MORE</a:t>
              </a:r>
            </a:p>
          </p:txBody>
        </p:sp>
        <p:sp>
          <p:nvSpPr>
            <p:cNvPr id="80" name="L-shape 79">
              <a:hlinkClick r:id="rId4"/>
              <a:extLst>
                <a:ext uri="{FF2B5EF4-FFF2-40B4-BE49-F238E27FC236}">
                  <a16:creationId xmlns:a16="http://schemas.microsoft.com/office/drawing/2014/main" id="{547D1E2F-C59C-E320-008F-AE117BAAE963}"/>
                </a:ext>
              </a:extLst>
            </p:cNvPr>
            <p:cNvSpPr/>
            <p:nvPr/>
          </p:nvSpPr>
          <p:spPr>
            <a:xfrm rot="-8100000">
              <a:off x="4535423" y="3367695"/>
              <a:ext cx="75695" cy="75695"/>
            </a:xfrm>
            <a:prstGeom prst="corner">
              <a:avLst/>
            </a:prstGeom>
            <a:solidFill>
              <a:schemeClr val="bg1"/>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chemeClr val="bg1"/>
                </a:solidFill>
                <a:latin typeface="Ubuntu" panose="020B0504030602030204" pitchFamily="34" charset="0"/>
                <a:cs typeface="Ubuntu" panose="020B0504030602030204" pitchFamily="34" charset="0"/>
              </a:endParaRPr>
            </a:p>
          </p:txBody>
        </p:sp>
      </p:grpSp>
      <p:pic>
        <p:nvPicPr>
          <p:cNvPr id="83" name="Graphic 82">
            <a:extLst>
              <a:ext uri="{FF2B5EF4-FFF2-40B4-BE49-F238E27FC236}">
                <a16:creationId xmlns:a16="http://schemas.microsoft.com/office/drawing/2014/main" id="{73C25F10-42A7-1831-BF35-020DA55F40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561137">
            <a:off x="2708975" y="3451839"/>
            <a:ext cx="239330" cy="294195"/>
          </a:xfrm>
          <a:prstGeom prst="rect">
            <a:avLst/>
          </a:prstGeom>
        </p:spPr>
      </p:pic>
      <p:sp>
        <p:nvSpPr>
          <p:cNvPr id="4" name="TextBox 3">
            <a:extLst>
              <a:ext uri="{FF2B5EF4-FFF2-40B4-BE49-F238E27FC236}">
                <a16:creationId xmlns:a16="http://schemas.microsoft.com/office/drawing/2014/main" id="{79EF5DDF-03BA-11E7-F2AA-9DE43CD1527B}"/>
              </a:ext>
            </a:extLst>
          </p:cNvPr>
          <p:cNvSpPr txBox="1"/>
          <p:nvPr/>
        </p:nvSpPr>
        <p:spPr>
          <a:xfrm>
            <a:off x="300301" y="722551"/>
            <a:ext cx="3542958" cy="276999"/>
          </a:xfrm>
          <a:prstGeom prst="rect">
            <a:avLst/>
          </a:prstGeom>
          <a:noFill/>
        </p:spPr>
        <p:txBody>
          <a:bodyPr wrap="none" rtlCol="0">
            <a:spAutoFit/>
          </a:bodyPr>
          <a:lstStyle/>
          <a:p>
            <a:r>
              <a:rPr lang="en-GB" sz="1200" dirty="0">
                <a:solidFill>
                  <a:schemeClr val="bg1"/>
                </a:solidFill>
                <a:effectLst/>
                <a:latin typeface="Ubuntu" panose="020B0504030602030204" pitchFamily="34" charset="0"/>
              </a:rPr>
              <a:t>Digital transformation is an art few manage well</a:t>
            </a:r>
          </a:p>
        </p:txBody>
      </p:sp>
      <p:sp>
        <p:nvSpPr>
          <p:cNvPr id="7" name="Rectangle 11">
            <a:extLst>
              <a:ext uri="{FF2B5EF4-FFF2-40B4-BE49-F238E27FC236}">
                <a16:creationId xmlns:a16="http://schemas.microsoft.com/office/drawing/2014/main" id="{B3E907D0-72D1-3967-7A00-40FB632E3663}"/>
              </a:ext>
            </a:extLst>
          </p:cNvPr>
          <p:cNvSpPr/>
          <p:nvPr/>
        </p:nvSpPr>
        <p:spPr>
          <a:xfrm>
            <a:off x="1302814" y="719776"/>
            <a:ext cx="578635" cy="197788"/>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7485"/>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sp>
        <p:nvSpPr>
          <p:cNvPr id="9" name="Rectangle 11">
            <a:extLst>
              <a:ext uri="{FF2B5EF4-FFF2-40B4-BE49-F238E27FC236}">
                <a16:creationId xmlns:a16="http://schemas.microsoft.com/office/drawing/2014/main" id="{27173A7D-CF60-3576-AA0E-B5FC7D73912A}"/>
              </a:ext>
            </a:extLst>
          </p:cNvPr>
          <p:cNvSpPr/>
          <p:nvPr/>
        </p:nvSpPr>
        <p:spPr>
          <a:xfrm>
            <a:off x="7885212" y="1086025"/>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sp>
        <p:nvSpPr>
          <p:cNvPr id="10" name="Rectangle 11">
            <a:extLst>
              <a:ext uri="{FF2B5EF4-FFF2-40B4-BE49-F238E27FC236}">
                <a16:creationId xmlns:a16="http://schemas.microsoft.com/office/drawing/2014/main" id="{7763A852-792C-61F3-48CC-E03D6DC5F208}"/>
              </a:ext>
            </a:extLst>
          </p:cNvPr>
          <p:cNvSpPr/>
          <p:nvPr/>
        </p:nvSpPr>
        <p:spPr>
          <a:xfrm>
            <a:off x="4488972" y="2656082"/>
            <a:ext cx="694556" cy="237412"/>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205"/>
            </a:schemeClr>
          </a:solidFill>
          <a:ln>
            <a:noFill/>
          </a:ln>
        </p:spPr>
        <p:txBody>
          <a:bodyPr lIns="144000" tIns="108000" rIns="144000" rtlCol="0" anchor="t" anchorCtr="0"/>
          <a:lstStyle/>
          <a:p>
            <a:pPr algn="l">
              <a:spcAft>
                <a:spcPts val="300"/>
              </a:spcAft>
              <a:buClr>
                <a:srgbClr val="FFC600"/>
              </a:buClr>
              <a:buSzPct val="100000"/>
            </a:pPr>
            <a:endParaRPr lang="en-US" sz="1050">
              <a:solidFill>
                <a:srgbClr val="566675"/>
              </a:solidFill>
              <a:latin typeface="Ubuntu" panose="020B0504030602030204" pitchFamily="34" charset="0"/>
              <a:cs typeface="Ubuntu" panose="020B0504030602030204" pitchFamily="34" charset="0"/>
            </a:endParaRPr>
          </a:p>
        </p:txBody>
      </p:sp>
      <p:sp>
        <p:nvSpPr>
          <p:cNvPr id="20" name="Rectangle 11">
            <a:extLst>
              <a:ext uri="{FF2B5EF4-FFF2-40B4-BE49-F238E27FC236}">
                <a16:creationId xmlns:a16="http://schemas.microsoft.com/office/drawing/2014/main" id="{4EACEDD0-920E-9142-E254-74364E2C0956}"/>
              </a:ext>
            </a:extLst>
          </p:cNvPr>
          <p:cNvSpPr/>
          <p:nvPr/>
        </p:nvSpPr>
        <p:spPr>
          <a:xfrm>
            <a:off x="-869856" y="2958391"/>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pic>
        <p:nvPicPr>
          <p:cNvPr id="6" name="Graphic 5">
            <a:extLst>
              <a:ext uri="{FF2B5EF4-FFF2-40B4-BE49-F238E27FC236}">
                <a16:creationId xmlns:a16="http://schemas.microsoft.com/office/drawing/2014/main" id="{0787B548-A01D-754D-AF47-81B19E7C8A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57258" y="771836"/>
            <a:ext cx="4539287" cy="3808034"/>
          </a:xfrm>
          <a:prstGeom prst="rect">
            <a:avLst/>
          </a:prstGeom>
        </p:spPr>
      </p:pic>
      <p:pic>
        <p:nvPicPr>
          <p:cNvPr id="8" name="Resim 29">
            <a:extLst>
              <a:ext uri="{FF2B5EF4-FFF2-40B4-BE49-F238E27FC236}">
                <a16:creationId xmlns:a16="http://schemas.microsoft.com/office/drawing/2014/main" id="{1770DAE8-21CD-D756-0FB8-FE32B5CCAD7E}"/>
              </a:ext>
            </a:extLst>
          </p:cNvPr>
          <p:cNvPicPr>
            <a:picLocks noChangeAspect="1"/>
          </p:cNvPicPr>
          <p:nvPr/>
        </p:nvPicPr>
        <p:blipFill>
          <a:blip r:embed="rId9" cstate="hqprint">
            <a:extLst>
              <a:ext uri="{28A0092B-C50C-407E-A947-70E740481C1C}">
                <a14:useLocalDpi xmlns:a14="http://schemas.microsoft.com/office/drawing/2010/main"/>
              </a:ext>
            </a:extLst>
          </a:blip>
          <a:srcRect/>
          <a:stretch/>
        </p:blipFill>
        <p:spPr>
          <a:xfrm>
            <a:off x="1472465" y="3814304"/>
            <a:ext cx="434850" cy="434850"/>
          </a:xfrm>
          <a:prstGeom prst="flowChartConnector">
            <a:avLst/>
          </a:prstGeom>
          <a:ln w="19050">
            <a:solidFill>
              <a:schemeClr val="bg1"/>
            </a:solidFill>
          </a:ln>
        </p:spPr>
      </p:pic>
      <p:pic>
        <p:nvPicPr>
          <p:cNvPr id="11" name="Resim 29">
            <a:extLst>
              <a:ext uri="{FF2B5EF4-FFF2-40B4-BE49-F238E27FC236}">
                <a16:creationId xmlns:a16="http://schemas.microsoft.com/office/drawing/2014/main" id="{8F84A80E-7EFB-A2CA-801C-FFD41B757AC7}"/>
              </a:ext>
            </a:extLst>
          </p:cNvPr>
          <p:cNvPicPr>
            <a:picLocks noChangeAspect="1"/>
          </p:cNvPicPr>
          <p:nvPr/>
        </p:nvPicPr>
        <p:blipFill rotWithShape="1">
          <a:blip r:embed="rId10" cstate="hqprint">
            <a:extLst>
              <a:ext uri="{28A0092B-C50C-407E-A947-70E740481C1C}">
                <a14:useLocalDpi xmlns:a14="http://schemas.microsoft.com/office/drawing/2010/main"/>
              </a:ext>
            </a:extLst>
          </a:blip>
          <a:srcRect/>
          <a:stretch/>
        </p:blipFill>
        <p:spPr>
          <a:xfrm>
            <a:off x="1111967" y="3815355"/>
            <a:ext cx="434850" cy="434850"/>
          </a:xfrm>
          <a:prstGeom prst="flowChartConnector">
            <a:avLst/>
          </a:prstGeom>
          <a:ln w="19050">
            <a:solidFill>
              <a:schemeClr val="bg1"/>
            </a:solidFill>
          </a:ln>
        </p:spPr>
      </p:pic>
      <p:pic>
        <p:nvPicPr>
          <p:cNvPr id="12" name="Resim 30">
            <a:extLst>
              <a:ext uri="{FF2B5EF4-FFF2-40B4-BE49-F238E27FC236}">
                <a16:creationId xmlns:a16="http://schemas.microsoft.com/office/drawing/2014/main" id="{FB246F7D-D879-BB70-4D39-FF6402735A72}"/>
              </a:ext>
            </a:extLst>
          </p:cNvPr>
          <p:cNvPicPr>
            <a:picLocks noChangeAspect="1"/>
          </p:cNvPicPr>
          <p:nvPr/>
        </p:nvPicPr>
        <p:blipFill rotWithShape="1">
          <a:blip r:embed="rId11" cstate="hqprint">
            <a:extLst>
              <a:ext uri="{28A0092B-C50C-407E-A947-70E740481C1C}">
                <a14:useLocalDpi xmlns:a14="http://schemas.microsoft.com/office/drawing/2010/main"/>
              </a:ext>
            </a:extLst>
          </a:blip>
          <a:srcRect/>
          <a:stretch/>
        </p:blipFill>
        <p:spPr>
          <a:xfrm>
            <a:off x="739409" y="3815355"/>
            <a:ext cx="434850" cy="434850"/>
          </a:xfrm>
          <a:prstGeom prst="flowChartConnector">
            <a:avLst/>
          </a:prstGeom>
          <a:ln w="19050">
            <a:solidFill>
              <a:schemeClr val="bg1"/>
            </a:solidFill>
          </a:ln>
        </p:spPr>
      </p:pic>
      <p:pic>
        <p:nvPicPr>
          <p:cNvPr id="13" name="Resim 31">
            <a:extLst>
              <a:ext uri="{FF2B5EF4-FFF2-40B4-BE49-F238E27FC236}">
                <a16:creationId xmlns:a16="http://schemas.microsoft.com/office/drawing/2014/main" id="{C7DA4E93-86B1-C311-47C1-101D0ABA252A}"/>
              </a:ext>
            </a:extLst>
          </p:cNvPr>
          <p:cNvPicPr>
            <a:picLocks noChangeAspect="1"/>
          </p:cNvPicPr>
          <p:nvPr/>
        </p:nvPicPr>
        <p:blipFill rotWithShape="1">
          <a:blip r:embed="rId12" cstate="hqprint">
            <a:extLst>
              <a:ext uri="{28A0092B-C50C-407E-A947-70E740481C1C}">
                <a14:useLocalDpi xmlns:a14="http://schemas.microsoft.com/office/drawing/2010/main"/>
              </a:ext>
            </a:extLst>
          </a:blip>
          <a:srcRect/>
          <a:stretch/>
        </p:blipFill>
        <p:spPr>
          <a:xfrm>
            <a:off x="412691" y="3815355"/>
            <a:ext cx="434850" cy="434850"/>
          </a:xfrm>
          <a:prstGeom prst="flowChartConnector">
            <a:avLst/>
          </a:prstGeom>
          <a:ln w="19050">
            <a:solidFill>
              <a:schemeClr val="bg1"/>
            </a:solidFill>
          </a:ln>
        </p:spPr>
      </p:pic>
      <p:sp>
        <p:nvSpPr>
          <p:cNvPr id="16" name="Google Shape;2202;p66">
            <a:extLst>
              <a:ext uri="{FF2B5EF4-FFF2-40B4-BE49-F238E27FC236}">
                <a16:creationId xmlns:a16="http://schemas.microsoft.com/office/drawing/2014/main" id="{EBF4584C-2CBE-0911-0410-1AD981086166}"/>
              </a:ext>
            </a:extLst>
          </p:cNvPr>
          <p:cNvSpPr txBox="1">
            <a:spLocks/>
          </p:cNvSpPr>
          <p:nvPr/>
        </p:nvSpPr>
        <p:spPr>
          <a:xfrm>
            <a:off x="398834" y="390209"/>
            <a:ext cx="6763966" cy="368434"/>
          </a:xfrm>
          <a:prstGeom prst="rect">
            <a:avLst/>
          </a:prstGeom>
          <a:noFill/>
          <a:ln>
            <a:noFill/>
          </a:ln>
        </p:spPr>
        <p:txBody>
          <a:bodyPr spcFirstLastPara="1" vert="horz" wrap="square" lIns="0" tIns="0" rIns="0" bIns="0" rtlCol="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4285"/>
              </a:lnSpc>
              <a:buClr>
                <a:srgbClr val="061B2B"/>
              </a:buClr>
              <a:buSzPts val="2100"/>
              <a:buFont typeface="Volkhov"/>
              <a:buNone/>
            </a:pPr>
            <a:r>
              <a:rPr lang="en-US" sz="2100" b="1" kern="0" dirty="0">
                <a:solidFill>
                  <a:schemeClr val="bg1"/>
                </a:solidFill>
                <a:latin typeface="Volkhov" panose="02000503000000020004" pitchFamily="2" charset="0"/>
                <a:ea typeface="+mn-ea"/>
              </a:rPr>
              <a:t>Discover our Digital Transformation Practice</a:t>
            </a:r>
          </a:p>
        </p:txBody>
      </p:sp>
    </p:spTree>
    <p:extLst>
      <p:ext uri="{BB962C8B-B14F-4D97-AF65-F5344CB8AC3E}">
        <p14:creationId xmlns:p14="http://schemas.microsoft.com/office/powerpoint/2010/main" val="3643725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202;p66">
            <a:extLst>
              <a:ext uri="{FF2B5EF4-FFF2-40B4-BE49-F238E27FC236}">
                <a16:creationId xmlns:a16="http://schemas.microsoft.com/office/drawing/2014/main" id="{A9950353-9ADD-EAB1-E8EE-95C8A45C7246}"/>
              </a:ext>
            </a:extLst>
          </p:cNvPr>
          <p:cNvSpPr txBox="1">
            <a:spLocks/>
          </p:cNvSpPr>
          <p:nvPr/>
        </p:nvSpPr>
        <p:spPr>
          <a:xfrm>
            <a:off x="398835" y="390209"/>
            <a:ext cx="6205144" cy="315792"/>
          </a:xfrm>
          <a:prstGeom prst="rect">
            <a:avLst/>
          </a:prstGeom>
          <a:noFill/>
          <a:ln>
            <a:noFill/>
          </a:ln>
        </p:spPr>
        <p:txBody>
          <a:bodyPr spcFirstLastPara="1" vert="horz" wrap="square" lIns="0" tIns="0" rIns="0" bIns="0" rtlCol="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4285"/>
              </a:lnSpc>
              <a:buClr>
                <a:srgbClr val="061B2B"/>
              </a:buClr>
              <a:buSzPts val="2100"/>
              <a:buFont typeface="Volkhov"/>
              <a:buNone/>
            </a:pPr>
            <a:r>
              <a:rPr lang="en-GB" sz="1800" b="1" dirty="0">
                <a:solidFill>
                  <a:schemeClr val="bg1"/>
                </a:solidFill>
                <a:effectLst/>
                <a:latin typeface="Volkhov" panose="02000503000000020004" pitchFamily="2" charset="0"/>
              </a:rPr>
              <a:t>Discover our Culture &amp; Organizational Change Practice</a:t>
            </a:r>
            <a:endParaRPr lang="en-US" sz="1800" b="1" kern="0" dirty="0">
              <a:solidFill>
                <a:schemeClr val="bg1"/>
              </a:solidFill>
              <a:latin typeface="Volkhov" panose="02000503000000020004" pitchFamily="2" charset="0"/>
              <a:ea typeface="+mn-ea"/>
            </a:endParaRPr>
          </a:p>
        </p:txBody>
      </p:sp>
      <p:sp>
        <p:nvSpPr>
          <p:cNvPr id="48" name="TextBox 47">
            <a:extLst>
              <a:ext uri="{FF2B5EF4-FFF2-40B4-BE49-F238E27FC236}">
                <a16:creationId xmlns:a16="http://schemas.microsoft.com/office/drawing/2014/main" id="{41201179-9683-4E94-ADB5-9FA1EEA2ECEE}"/>
              </a:ext>
            </a:extLst>
          </p:cNvPr>
          <p:cNvSpPr txBox="1"/>
          <p:nvPr/>
        </p:nvSpPr>
        <p:spPr>
          <a:xfrm>
            <a:off x="342278" y="4709553"/>
            <a:ext cx="5291833" cy="215444"/>
          </a:xfrm>
          <a:prstGeom prst="rect">
            <a:avLst/>
          </a:prstGeom>
          <a:noFill/>
        </p:spPr>
        <p:txBody>
          <a:bodyPr wrap="none" rtlCol="0">
            <a:spAutoFit/>
          </a:bodyPr>
          <a:lstStyle/>
          <a:p>
            <a:r>
              <a:rPr lang="en-US" sz="800" kern="0" dirty="0">
                <a:solidFill>
                  <a:schemeClr val="bg1"/>
                </a:solidFill>
                <a:latin typeface="Ubuntu" panose="020B0504030602030204" pitchFamily="34" charset="0"/>
                <a:ea typeface="Ubuntu" panose="020B0504030602030204" pitchFamily="34" charset="0"/>
                <a:cs typeface="Ubuntu" panose="020B0504030602030204" pitchFamily="34" charset="0"/>
              </a:rPr>
              <a:t>Office +41 (0) 44 562 42 24                                                                                                    </a:t>
            </a:r>
            <a:r>
              <a:rPr lang="en-US" sz="800" kern="0" dirty="0">
                <a:solidFill>
                  <a:schemeClr val="bg1"/>
                </a:solidFill>
                <a:latin typeface="Ubuntu" panose="020B0504030602030204" pitchFamily="34" charset="0"/>
                <a:ea typeface="Ubuntu" panose="020B0504030602030204" pitchFamily="34" charset="0"/>
                <a:cs typeface="Ubuntu" panose="020B0504030602030204" pitchFamily="34" charset="0"/>
                <a:hlinkClick r:id="rId2">
                  <a:extLst>
                    <a:ext uri="{A12FA001-AC4F-418D-AE19-62706E023703}">
                      <ahyp:hlinkClr xmlns:ahyp="http://schemas.microsoft.com/office/drawing/2018/hyperlinkcolor" val="tx"/>
                    </a:ext>
                  </a:extLst>
                </a:hlinkClick>
              </a:rPr>
              <a:t>engage@digitalleadership.com</a:t>
            </a:r>
            <a:endParaRPr lang="en-US" sz="800" kern="0" dirty="0">
              <a:solidFill>
                <a:schemeClr val="bg1"/>
              </a:solidFill>
              <a:latin typeface="Ubuntu" panose="020B0504030602030204" pitchFamily="34" charset="0"/>
              <a:ea typeface="Ubuntu" panose="020B0504030602030204" pitchFamily="34" charset="0"/>
              <a:cs typeface="Ubuntu" panose="020B0504030602030204" pitchFamily="34" charset="0"/>
            </a:endParaRPr>
          </a:p>
        </p:txBody>
      </p:sp>
      <p:sp>
        <p:nvSpPr>
          <p:cNvPr id="19" name="Rounded Rectangle 18">
            <a:hlinkClick r:id="rId3"/>
            <a:extLst>
              <a:ext uri="{FF2B5EF4-FFF2-40B4-BE49-F238E27FC236}">
                <a16:creationId xmlns:a16="http://schemas.microsoft.com/office/drawing/2014/main" id="{5EEB6B80-DE22-1272-06AC-A356AAC2AD0A}"/>
              </a:ext>
            </a:extLst>
          </p:cNvPr>
          <p:cNvSpPr/>
          <p:nvPr/>
        </p:nvSpPr>
        <p:spPr>
          <a:xfrm>
            <a:off x="398834" y="3040393"/>
            <a:ext cx="2237262" cy="388064"/>
          </a:xfrm>
          <a:prstGeom prst="roundRect">
            <a:avLst/>
          </a:prstGeom>
          <a:solidFill>
            <a:srgbClr val="FECE02"/>
          </a:solidFill>
          <a:ln>
            <a:noFill/>
          </a:ln>
        </p:spPr>
        <p:txBody>
          <a:bodyPr lIns="144000" tIns="108000" rIns="144000" rtlCol="0" anchor="t" anchorCtr="0"/>
          <a:lstStyle/>
          <a:p>
            <a:pPr algn="ctr">
              <a:spcAft>
                <a:spcPts val="300"/>
              </a:spcAft>
              <a:buClr>
                <a:srgbClr val="FFC600"/>
              </a:buClr>
              <a:buSzPct val="100000"/>
            </a:pPr>
            <a:r>
              <a:rPr lang="en-US" sz="800" b="1" dirty="0">
                <a:effectLst/>
                <a:latin typeface="Ubuntu" panose="020B0504030602030204" pitchFamily="34" charset="0"/>
              </a:rPr>
              <a:t>SCHEDULE YOUR INITIAL CALL </a:t>
            </a:r>
            <a:endParaRPr lang="en-US" sz="800" b="1" dirty="0">
              <a:latin typeface="Ubuntu" panose="020B0504030602030204" pitchFamily="34" charset="0"/>
            </a:endParaRPr>
          </a:p>
          <a:p>
            <a:pPr algn="ctr">
              <a:spcAft>
                <a:spcPts val="300"/>
              </a:spcAft>
              <a:buClr>
                <a:srgbClr val="FFC600"/>
              </a:buClr>
              <a:buSzPct val="100000"/>
            </a:pPr>
            <a:endParaRPr lang="en-US" sz="800" b="1" dirty="0">
              <a:latin typeface="Ubuntu" panose="020B0504030602030204" pitchFamily="34" charset="0"/>
              <a:cs typeface="Ubuntu" panose="020B0504030602030204" pitchFamily="34" charset="0"/>
            </a:endParaRPr>
          </a:p>
        </p:txBody>
      </p:sp>
      <p:grpSp>
        <p:nvGrpSpPr>
          <p:cNvPr id="81" name="Group 80">
            <a:extLst>
              <a:ext uri="{FF2B5EF4-FFF2-40B4-BE49-F238E27FC236}">
                <a16:creationId xmlns:a16="http://schemas.microsoft.com/office/drawing/2014/main" id="{7A929C0E-B82E-A347-1948-AD8437DDAC95}"/>
              </a:ext>
            </a:extLst>
          </p:cNvPr>
          <p:cNvGrpSpPr/>
          <p:nvPr/>
        </p:nvGrpSpPr>
        <p:grpSpPr>
          <a:xfrm>
            <a:off x="2937657" y="3139004"/>
            <a:ext cx="1070618" cy="215444"/>
            <a:chOff x="3557138" y="3292487"/>
            <a:chExt cx="1070618" cy="215444"/>
          </a:xfrm>
        </p:grpSpPr>
        <p:sp>
          <p:nvSpPr>
            <p:cNvPr id="77" name="TextBox 76">
              <a:hlinkClick r:id="rId4"/>
              <a:extLst>
                <a:ext uri="{FF2B5EF4-FFF2-40B4-BE49-F238E27FC236}">
                  <a16:creationId xmlns:a16="http://schemas.microsoft.com/office/drawing/2014/main" id="{FA961C3F-94D8-9D41-3D05-EEAD6EC16D14}"/>
                </a:ext>
              </a:extLst>
            </p:cNvPr>
            <p:cNvSpPr txBox="1"/>
            <p:nvPr/>
          </p:nvSpPr>
          <p:spPr>
            <a:xfrm>
              <a:off x="3557138" y="3292487"/>
              <a:ext cx="1070618" cy="215444"/>
            </a:xfrm>
            <a:prstGeom prst="rect">
              <a:avLst/>
            </a:prstGeom>
            <a:noFill/>
          </p:spPr>
          <p:txBody>
            <a:bodyPr wrap="square" rtlCol="0">
              <a:spAutoFit/>
            </a:bodyPr>
            <a:lstStyle/>
            <a:p>
              <a:pPr algn="l"/>
              <a:r>
                <a:rPr lang="en-US" sz="800" b="1" dirty="0">
                  <a:solidFill>
                    <a:schemeClr val="bg1"/>
                  </a:solidFill>
                  <a:latin typeface="Ubuntu" panose="020B0504030602030204" pitchFamily="34" charset="0"/>
                </a:rPr>
                <a:t>DISCOVER MORE</a:t>
              </a:r>
            </a:p>
          </p:txBody>
        </p:sp>
        <p:sp>
          <p:nvSpPr>
            <p:cNvPr id="80" name="L-shape 79">
              <a:hlinkClick r:id="rId4"/>
              <a:extLst>
                <a:ext uri="{FF2B5EF4-FFF2-40B4-BE49-F238E27FC236}">
                  <a16:creationId xmlns:a16="http://schemas.microsoft.com/office/drawing/2014/main" id="{547D1E2F-C59C-E320-008F-AE117BAAE963}"/>
                </a:ext>
              </a:extLst>
            </p:cNvPr>
            <p:cNvSpPr/>
            <p:nvPr/>
          </p:nvSpPr>
          <p:spPr>
            <a:xfrm rot="-8100000">
              <a:off x="4535423" y="3367695"/>
              <a:ext cx="75695" cy="75695"/>
            </a:xfrm>
            <a:prstGeom prst="corner">
              <a:avLst/>
            </a:prstGeom>
            <a:solidFill>
              <a:schemeClr val="bg1"/>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chemeClr val="bg1"/>
                </a:solidFill>
                <a:latin typeface="Ubuntu" panose="020B0504030602030204" pitchFamily="34" charset="0"/>
                <a:cs typeface="Ubuntu" panose="020B0504030602030204" pitchFamily="34" charset="0"/>
              </a:endParaRPr>
            </a:p>
          </p:txBody>
        </p:sp>
      </p:grpSp>
      <p:sp>
        <p:nvSpPr>
          <p:cNvPr id="9" name="Rectangle 11">
            <a:extLst>
              <a:ext uri="{FF2B5EF4-FFF2-40B4-BE49-F238E27FC236}">
                <a16:creationId xmlns:a16="http://schemas.microsoft.com/office/drawing/2014/main" id="{27173A7D-CF60-3576-AA0E-B5FC7D73912A}"/>
              </a:ext>
            </a:extLst>
          </p:cNvPr>
          <p:cNvSpPr/>
          <p:nvPr/>
        </p:nvSpPr>
        <p:spPr>
          <a:xfrm>
            <a:off x="7885212" y="1086025"/>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sp>
        <p:nvSpPr>
          <p:cNvPr id="10" name="Rectangle 11">
            <a:extLst>
              <a:ext uri="{FF2B5EF4-FFF2-40B4-BE49-F238E27FC236}">
                <a16:creationId xmlns:a16="http://schemas.microsoft.com/office/drawing/2014/main" id="{7763A852-792C-61F3-48CC-E03D6DC5F208}"/>
              </a:ext>
            </a:extLst>
          </p:cNvPr>
          <p:cNvSpPr/>
          <p:nvPr/>
        </p:nvSpPr>
        <p:spPr>
          <a:xfrm>
            <a:off x="4488972" y="2656082"/>
            <a:ext cx="694556" cy="237412"/>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205"/>
            </a:schemeClr>
          </a:solidFill>
          <a:ln>
            <a:noFill/>
          </a:ln>
        </p:spPr>
        <p:txBody>
          <a:bodyPr lIns="144000" tIns="108000" rIns="144000" rtlCol="0" anchor="t" anchorCtr="0"/>
          <a:lstStyle/>
          <a:p>
            <a:pPr algn="l">
              <a:spcAft>
                <a:spcPts val="300"/>
              </a:spcAft>
              <a:buClr>
                <a:srgbClr val="FFC600"/>
              </a:buClr>
              <a:buSzPct val="100000"/>
            </a:pPr>
            <a:endParaRPr lang="en-US" sz="1050">
              <a:solidFill>
                <a:srgbClr val="566675"/>
              </a:solidFill>
              <a:latin typeface="Ubuntu" panose="020B0504030602030204" pitchFamily="34" charset="0"/>
              <a:cs typeface="Ubuntu" panose="020B0504030602030204" pitchFamily="34" charset="0"/>
            </a:endParaRPr>
          </a:p>
        </p:txBody>
      </p:sp>
      <p:sp>
        <p:nvSpPr>
          <p:cNvPr id="20" name="Rectangle 11">
            <a:extLst>
              <a:ext uri="{FF2B5EF4-FFF2-40B4-BE49-F238E27FC236}">
                <a16:creationId xmlns:a16="http://schemas.microsoft.com/office/drawing/2014/main" id="{4EACEDD0-920E-9142-E254-74364E2C0956}"/>
              </a:ext>
            </a:extLst>
          </p:cNvPr>
          <p:cNvSpPr/>
          <p:nvPr/>
        </p:nvSpPr>
        <p:spPr>
          <a:xfrm>
            <a:off x="-821114" y="2958042"/>
            <a:ext cx="1863566" cy="637000"/>
          </a:xfrm>
          <a:custGeom>
            <a:avLst/>
            <a:gdLst>
              <a:gd name="connsiteX0" fmla="*/ 0 w 1250731"/>
              <a:gd name="connsiteY0" fmla="*/ 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0 h 314706"/>
              <a:gd name="connsiteX0" fmla="*/ 0 w 1250731"/>
              <a:gd name="connsiteY0" fmla="*/ 100940 h 314706"/>
              <a:gd name="connsiteX1" fmla="*/ 1250731 w 1250731"/>
              <a:gd name="connsiteY1" fmla="*/ 0 h 314706"/>
              <a:gd name="connsiteX2" fmla="*/ 1250731 w 1250731"/>
              <a:gd name="connsiteY2" fmla="*/ 314706 h 314706"/>
              <a:gd name="connsiteX3" fmla="*/ 0 w 1250731"/>
              <a:gd name="connsiteY3" fmla="*/ 314706 h 314706"/>
              <a:gd name="connsiteX4" fmla="*/ 0 w 1250731"/>
              <a:gd name="connsiteY4" fmla="*/ 100940 h 314706"/>
              <a:gd name="connsiteX0" fmla="*/ 0 w 1250731"/>
              <a:gd name="connsiteY0" fmla="*/ 100940 h 457210"/>
              <a:gd name="connsiteX1" fmla="*/ 1250731 w 1250731"/>
              <a:gd name="connsiteY1" fmla="*/ 0 h 457210"/>
              <a:gd name="connsiteX2" fmla="*/ 1250731 w 1250731"/>
              <a:gd name="connsiteY2" fmla="*/ 314706 h 457210"/>
              <a:gd name="connsiteX3" fmla="*/ 11875 w 1250731"/>
              <a:gd name="connsiteY3" fmla="*/ 457210 h 457210"/>
              <a:gd name="connsiteX4" fmla="*/ 0 w 1250731"/>
              <a:gd name="connsiteY4" fmla="*/ 100940 h 457210"/>
              <a:gd name="connsiteX0" fmla="*/ 0 w 1250731"/>
              <a:gd name="connsiteY0" fmla="*/ 100940 h 427522"/>
              <a:gd name="connsiteX1" fmla="*/ 1250731 w 1250731"/>
              <a:gd name="connsiteY1" fmla="*/ 0 h 427522"/>
              <a:gd name="connsiteX2" fmla="*/ 1250731 w 1250731"/>
              <a:gd name="connsiteY2" fmla="*/ 314706 h 427522"/>
              <a:gd name="connsiteX3" fmla="*/ 0 w 1250731"/>
              <a:gd name="connsiteY3" fmla="*/ 427522 h 427522"/>
              <a:gd name="connsiteX4" fmla="*/ 0 w 1250731"/>
              <a:gd name="connsiteY4" fmla="*/ 100940 h 42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31" h="427522">
                <a:moveTo>
                  <a:pt x="0" y="100940"/>
                </a:moveTo>
                <a:lnTo>
                  <a:pt x="1250731" y="0"/>
                </a:lnTo>
                <a:lnTo>
                  <a:pt x="1250731" y="314706"/>
                </a:lnTo>
                <a:lnTo>
                  <a:pt x="0" y="427522"/>
                </a:lnTo>
                <a:lnTo>
                  <a:pt x="0" y="100940"/>
                </a:lnTo>
                <a:close/>
              </a:path>
            </a:pathLst>
          </a:custGeom>
          <a:solidFill>
            <a:schemeClr val="bg1">
              <a:alpha val="5000"/>
            </a:schemeClr>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pic>
        <p:nvPicPr>
          <p:cNvPr id="8" name="Resim 29">
            <a:extLst>
              <a:ext uri="{FF2B5EF4-FFF2-40B4-BE49-F238E27FC236}">
                <a16:creationId xmlns:a16="http://schemas.microsoft.com/office/drawing/2014/main" id="{1770DAE8-21CD-D756-0FB8-FE32B5CCAD7E}"/>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754087" y="3828622"/>
            <a:ext cx="434850" cy="434850"/>
          </a:xfrm>
          <a:prstGeom prst="flowChartConnector">
            <a:avLst/>
          </a:prstGeom>
          <a:ln w="19050">
            <a:solidFill>
              <a:schemeClr val="bg1"/>
            </a:solidFill>
          </a:ln>
        </p:spPr>
      </p:pic>
      <p:pic>
        <p:nvPicPr>
          <p:cNvPr id="12" name="Resim 30">
            <a:extLst>
              <a:ext uri="{FF2B5EF4-FFF2-40B4-BE49-F238E27FC236}">
                <a16:creationId xmlns:a16="http://schemas.microsoft.com/office/drawing/2014/main" id="{FB246F7D-D879-BB70-4D39-FF6402735A72}"/>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416764" y="3828622"/>
            <a:ext cx="434850" cy="434850"/>
          </a:xfrm>
          <a:prstGeom prst="flowChartConnector">
            <a:avLst/>
          </a:prstGeom>
          <a:ln w="19050">
            <a:solidFill>
              <a:schemeClr val="bg1"/>
            </a:solidFill>
          </a:ln>
        </p:spPr>
      </p:pic>
      <p:pic>
        <p:nvPicPr>
          <p:cNvPr id="14" name="Graphic 13">
            <a:extLst>
              <a:ext uri="{FF2B5EF4-FFF2-40B4-BE49-F238E27FC236}">
                <a16:creationId xmlns:a16="http://schemas.microsoft.com/office/drawing/2014/main" id="{C5F9E301-43B9-7D87-CA26-0D03A988589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78831" y="1184053"/>
            <a:ext cx="3469241" cy="2775393"/>
          </a:xfrm>
          <a:prstGeom prst="rect">
            <a:avLst/>
          </a:prstGeom>
        </p:spPr>
      </p:pic>
      <p:sp>
        <p:nvSpPr>
          <p:cNvPr id="15" name="TextBox 14">
            <a:extLst>
              <a:ext uri="{FF2B5EF4-FFF2-40B4-BE49-F238E27FC236}">
                <a16:creationId xmlns:a16="http://schemas.microsoft.com/office/drawing/2014/main" id="{C7FD43BD-5885-7248-DE2F-1EDCFCB47099}"/>
              </a:ext>
            </a:extLst>
          </p:cNvPr>
          <p:cNvSpPr txBox="1"/>
          <p:nvPr/>
        </p:nvSpPr>
        <p:spPr>
          <a:xfrm>
            <a:off x="398311" y="1433820"/>
            <a:ext cx="4282062" cy="461665"/>
          </a:xfrm>
          <a:prstGeom prst="rect">
            <a:avLst/>
          </a:prstGeom>
          <a:noFill/>
        </p:spPr>
        <p:txBody>
          <a:bodyPr wrap="square" lIns="0">
            <a:spAutoFit/>
          </a:bodyPr>
          <a:lstStyle/>
          <a:p>
            <a:r>
              <a:rPr lang="en-GB" sz="1200" b="1" dirty="0">
                <a:solidFill>
                  <a:schemeClr val="bg1"/>
                </a:solidFill>
                <a:effectLst/>
              </a:rPr>
              <a:t>Do you know why most innovation and transformation projects fail? </a:t>
            </a:r>
            <a:endParaRPr lang="en-US" sz="1200" b="1" dirty="0">
              <a:solidFill>
                <a:schemeClr val="bg1"/>
              </a:solidFill>
              <a:latin typeface="Ubuntu" panose="020B0504030602030204" pitchFamily="34" charset="0"/>
            </a:endParaRPr>
          </a:p>
        </p:txBody>
      </p:sp>
      <p:sp>
        <p:nvSpPr>
          <p:cNvPr id="16" name="TextBox 15">
            <a:extLst>
              <a:ext uri="{FF2B5EF4-FFF2-40B4-BE49-F238E27FC236}">
                <a16:creationId xmlns:a16="http://schemas.microsoft.com/office/drawing/2014/main" id="{6C60BCB3-A176-E1ED-5D8E-B29271D39EF4}"/>
              </a:ext>
            </a:extLst>
          </p:cNvPr>
          <p:cNvSpPr txBox="1"/>
          <p:nvPr/>
        </p:nvSpPr>
        <p:spPr>
          <a:xfrm>
            <a:off x="398311" y="1901809"/>
            <a:ext cx="4368985" cy="923330"/>
          </a:xfrm>
          <a:prstGeom prst="rect">
            <a:avLst/>
          </a:prstGeom>
          <a:noFill/>
        </p:spPr>
        <p:txBody>
          <a:bodyPr wrap="square" lIns="0">
            <a:spAutoFit/>
          </a:bodyPr>
          <a:lstStyle/>
          <a:p>
            <a:r>
              <a:rPr lang="en-GB" sz="900" dirty="0">
                <a:solidFill>
                  <a:schemeClr val="bg1"/>
                </a:solidFill>
                <a:effectLst/>
              </a:rPr>
              <a:t>Organizations are pumping plenty of cash into innovation and transformation initiatives. The problem is that the expected results often fail to materialize. </a:t>
            </a:r>
            <a:br>
              <a:rPr lang="en-GB" sz="900" dirty="0">
                <a:solidFill>
                  <a:schemeClr val="bg1"/>
                </a:solidFill>
                <a:effectLst/>
              </a:rPr>
            </a:br>
            <a:br>
              <a:rPr lang="en-GB" sz="900" dirty="0">
                <a:solidFill>
                  <a:schemeClr val="bg1"/>
                </a:solidFill>
                <a:effectLst/>
              </a:rPr>
            </a:br>
            <a:r>
              <a:rPr lang="en-GB" sz="900" dirty="0">
                <a:solidFill>
                  <a:schemeClr val="bg1"/>
                </a:solidFill>
                <a:effectLst/>
              </a:rPr>
              <a:t>The primary issue is not one of ideas or directions – initiatives get stuck in strategy-execution. Let’s thus turn the number one innovation obstructor in the best business enablers ever. </a:t>
            </a:r>
          </a:p>
        </p:txBody>
      </p:sp>
      <p:sp>
        <p:nvSpPr>
          <p:cNvPr id="6" name="TextBox 5">
            <a:extLst>
              <a:ext uri="{FF2B5EF4-FFF2-40B4-BE49-F238E27FC236}">
                <a16:creationId xmlns:a16="http://schemas.microsoft.com/office/drawing/2014/main" id="{8E45DCE1-BC4E-8867-5432-AA12A6492DB1}"/>
              </a:ext>
            </a:extLst>
          </p:cNvPr>
          <p:cNvSpPr txBox="1"/>
          <p:nvPr/>
        </p:nvSpPr>
        <p:spPr>
          <a:xfrm>
            <a:off x="300301" y="722551"/>
            <a:ext cx="4894289" cy="276999"/>
          </a:xfrm>
          <a:prstGeom prst="rect">
            <a:avLst/>
          </a:prstGeom>
          <a:noFill/>
        </p:spPr>
        <p:txBody>
          <a:bodyPr wrap="none" rtlCol="0">
            <a:spAutoFit/>
          </a:bodyPr>
          <a:lstStyle/>
          <a:p>
            <a:r>
              <a:rPr lang="en-GB" sz="1200" dirty="0">
                <a:solidFill>
                  <a:schemeClr val="bg1"/>
                </a:solidFill>
                <a:effectLst/>
                <a:latin typeface="Ubuntu" panose="020B0504030602030204" pitchFamily="34" charset="0"/>
              </a:rPr>
              <a:t>Don’t let a decoupled culture and structure hold your business back</a:t>
            </a:r>
          </a:p>
        </p:txBody>
      </p:sp>
      <p:sp>
        <p:nvSpPr>
          <p:cNvPr id="21" name="Rectangle 17">
            <a:extLst>
              <a:ext uri="{FF2B5EF4-FFF2-40B4-BE49-F238E27FC236}">
                <a16:creationId xmlns:a16="http://schemas.microsoft.com/office/drawing/2014/main" id="{BE6B9475-894A-4631-B307-00A8FEAA7873}"/>
              </a:ext>
            </a:extLst>
          </p:cNvPr>
          <p:cNvSpPr/>
          <p:nvPr/>
        </p:nvSpPr>
        <p:spPr>
          <a:xfrm>
            <a:off x="1573626" y="3856624"/>
            <a:ext cx="1255014" cy="349702"/>
          </a:xfrm>
          <a:prstGeom prst="rect">
            <a:avLst/>
          </a:prstGeom>
          <a:noFill/>
          <a:ln>
            <a:noFill/>
          </a:ln>
        </p:spPr>
        <p:txBody>
          <a:bodyPr wrap="square" lIns="0" tIns="36000" rIns="108000" bIns="36000" rtlCol="0" anchor="t" anchorCtr="0">
            <a:spAutoFit/>
          </a:bodyPr>
          <a:lstStyle/>
          <a:p>
            <a:pPr>
              <a:spcAft>
                <a:spcPts val="300"/>
              </a:spcAft>
              <a:buClr>
                <a:schemeClr val="tx1"/>
              </a:buClr>
              <a:buSzPct val="100000"/>
            </a:pPr>
            <a:r>
              <a:rPr lang="en-US" sz="600" dirty="0">
                <a:solidFill>
                  <a:schemeClr val="bg1"/>
                </a:solidFill>
                <a:effectLst/>
                <a:latin typeface="Ubuntu" panose="020B0504030602030204" pitchFamily="34" charset="0"/>
              </a:rPr>
              <a:t>Take control of your game! Schedule your free business assessment call with our team!</a:t>
            </a:r>
            <a:endParaRPr lang="en-US" sz="400" dirty="0">
              <a:solidFill>
                <a:schemeClr val="bg1"/>
              </a:solidFill>
              <a:latin typeface="Ubuntu" panose="020B0504030602030204" pitchFamily="34" charset="0"/>
            </a:endParaRPr>
          </a:p>
        </p:txBody>
      </p:sp>
      <p:pic>
        <p:nvPicPr>
          <p:cNvPr id="22" name="Graphic 82">
            <a:extLst>
              <a:ext uri="{FF2B5EF4-FFF2-40B4-BE49-F238E27FC236}">
                <a16:creationId xmlns:a16="http://schemas.microsoft.com/office/drawing/2014/main" id="{28FEA79D-97EC-4A93-A157-0DC8153A84E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561137">
            <a:off x="2516431" y="3564447"/>
            <a:ext cx="239330" cy="294195"/>
          </a:xfrm>
          <a:prstGeom prst="rect">
            <a:avLst/>
          </a:prstGeom>
        </p:spPr>
      </p:pic>
    </p:spTree>
    <p:extLst>
      <p:ext uri="{BB962C8B-B14F-4D97-AF65-F5344CB8AC3E}">
        <p14:creationId xmlns:p14="http://schemas.microsoft.com/office/powerpoint/2010/main" val="1826022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hlinkClick r:id="rId2"/>
            <a:extLst>
              <a:ext uri="{FF2B5EF4-FFF2-40B4-BE49-F238E27FC236}">
                <a16:creationId xmlns:a16="http://schemas.microsoft.com/office/drawing/2014/main" id="{873C36CD-D4D8-ACB7-B1E7-0219E8F8EE81}"/>
              </a:ext>
            </a:extLst>
          </p:cNvPr>
          <p:cNvSpPr/>
          <p:nvPr/>
        </p:nvSpPr>
        <p:spPr>
          <a:xfrm>
            <a:off x="399129" y="3474002"/>
            <a:ext cx="3003289" cy="402848"/>
          </a:xfrm>
          <a:prstGeom prst="roundRect">
            <a:avLst/>
          </a:prstGeom>
          <a:solidFill>
            <a:schemeClr val="accent5"/>
          </a:solidFill>
          <a:ln>
            <a:noFill/>
          </a:ln>
        </p:spPr>
        <p:txBody>
          <a:bodyPr lIns="90000" tIns="72000" rIns="90000" bIns="90000" rtlCol="0" anchor="ctr" anchorCtr="0"/>
          <a:lstStyle/>
          <a:p>
            <a:pPr algn="ctr">
              <a:spcAft>
                <a:spcPts val="300"/>
              </a:spcAft>
              <a:buClr>
                <a:srgbClr val="FFC600"/>
              </a:buClr>
              <a:buSzPct val="130000"/>
            </a:pPr>
            <a:r>
              <a:rPr lang="en-US" sz="1050" b="1" dirty="0">
                <a:latin typeface="Ubuntu" panose="020B0504030602030204" pitchFamily="34" charset="0"/>
                <a:cs typeface="Ubuntu" panose="020B0504030602030204" pitchFamily="34" charset="0"/>
              </a:rPr>
              <a:t>Share my knowledge with the world!</a:t>
            </a:r>
          </a:p>
        </p:txBody>
      </p:sp>
      <p:sp>
        <p:nvSpPr>
          <p:cNvPr id="8" name="Title 2">
            <a:extLst>
              <a:ext uri="{FF2B5EF4-FFF2-40B4-BE49-F238E27FC236}">
                <a16:creationId xmlns:a16="http://schemas.microsoft.com/office/drawing/2014/main" id="{0151800F-16D3-3026-7750-B3F238D7D6CF}"/>
              </a:ext>
            </a:extLst>
          </p:cNvPr>
          <p:cNvSpPr txBox="1">
            <a:spLocks/>
          </p:cNvSpPr>
          <p:nvPr/>
        </p:nvSpPr>
        <p:spPr>
          <a:xfrm>
            <a:off x="406564" y="1819442"/>
            <a:ext cx="7486082" cy="830997"/>
          </a:xfrm>
          <a:prstGeom prst="rect">
            <a:avLst/>
          </a:prstGeom>
        </p:spPr>
        <p:txBody>
          <a:bodyPr lIns="0">
            <a:spAutoFit/>
          </a:bodyPr>
          <a:lstStyle>
            <a:lvl1pPr algn="l" defTabSz="457200" rtl="0" eaLnBrk="1" latinLnBrk="0" hangingPunct="1">
              <a:spcBef>
                <a:spcPct val="0"/>
              </a:spcBef>
              <a:buNone/>
              <a:defRPr lang="de-DE" sz="2000" kern="1200">
                <a:solidFill>
                  <a:srgbClr val="009EE3"/>
                </a:solidFill>
                <a:latin typeface="Ubuntu" panose="020B0504030602030204" pitchFamily="34" charset="0"/>
                <a:ea typeface="+mj-ea"/>
                <a:cs typeface="Ubuntu" panose="020B0504030602030204" pitchFamily="34" charset="0"/>
              </a:defRPr>
            </a:lvl1pPr>
          </a:lstStyle>
          <a:p>
            <a:r>
              <a:rPr lang="en-US" sz="2400" b="1" dirty="0">
                <a:solidFill>
                  <a:schemeClr val="bg1"/>
                </a:solidFill>
                <a:latin typeface="Volkhov" panose="02000503000000020004" pitchFamily="2" charset="0"/>
              </a:rPr>
              <a:t>Thank  you!</a:t>
            </a:r>
          </a:p>
          <a:p>
            <a:r>
              <a:rPr lang="en-US" sz="2400" b="1" dirty="0">
                <a:solidFill>
                  <a:schemeClr val="bg1"/>
                </a:solidFill>
                <a:latin typeface="Volkhov" panose="02000503000000020004" pitchFamily="2" charset="0"/>
              </a:rPr>
              <a:t>Let’s UNITE and create a world worth living in!</a:t>
            </a:r>
          </a:p>
        </p:txBody>
      </p:sp>
      <p:sp>
        <p:nvSpPr>
          <p:cNvPr id="10" name="TextBox 9">
            <a:extLst>
              <a:ext uri="{FF2B5EF4-FFF2-40B4-BE49-F238E27FC236}">
                <a16:creationId xmlns:a16="http://schemas.microsoft.com/office/drawing/2014/main" id="{3D7684C5-6E66-BB7D-DB4E-A9BE6F1CDD57}"/>
              </a:ext>
            </a:extLst>
          </p:cNvPr>
          <p:cNvSpPr txBox="1"/>
          <p:nvPr/>
        </p:nvSpPr>
        <p:spPr>
          <a:xfrm>
            <a:off x="391696" y="2643005"/>
            <a:ext cx="4968240" cy="646331"/>
          </a:xfrm>
          <a:prstGeom prst="rect">
            <a:avLst/>
          </a:prstGeom>
          <a:noFill/>
        </p:spPr>
        <p:txBody>
          <a:bodyPr wrap="square" lIns="0">
            <a:spAutoFit/>
          </a:bodyPr>
          <a:lstStyle/>
          <a:p>
            <a:endParaRPr lang="en-US" dirty="0">
              <a:solidFill>
                <a:schemeClr val="bg1"/>
              </a:solidFill>
              <a:latin typeface="Ubuntu" panose="020B0504030602030204" pitchFamily="34" charset="0"/>
            </a:endParaRPr>
          </a:p>
          <a:p>
            <a:r>
              <a:rPr lang="en-US" dirty="0">
                <a:solidFill>
                  <a:schemeClr val="bg1"/>
                </a:solidFill>
                <a:latin typeface="Ubuntu" panose="020B0504030602030204" pitchFamily="34" charset="0"/>
              </a:rPr>
              <a:t>Do you want to share your knowledge as well?</a:t>
            </a:r>
          </a:p>
        </p:txBody>
      </p:sp>
      <p:sp>
        <p:nvSpPr>
          <p:cNvPr id="11" name="Heart 10">
            <a:extLst>
              <a:ext uri="{FF2B5EF4-FFF2-40B4-BE49-F238E27FC236}">
                <a16:creationId xmlns:a16="http://schemas.microsoft.com/office/drawing/2014/main" id="{8D3FB5ED-C968-9EAD-0197-9FCE43C23C76}"/>
              </a:ext>
            </a:extLst>
          </p:cNvPr>
          <p:cNvSpPr/>
          <p:nvPr/>
        </p:nvSpPr>
        <p:spPr>
          <a:xfrm rot="805729">
            <a:off x="399130" y="1261582"/>
            <a:ext cx="356135" cy="259882"/>
          </a:xfrm>
          <a:prstGeom prst="heart">
            <a:avLst/>
          </a:prstGeom>
          <a:solidFill>
            <a:srgbClr val="96AFE8"/>
          </a:solidFill>
          <a:ln>
            <a:noFill/>
          </a:ln>
        </p:spPr>
        <p:txBody>
          <a:bodyPr lIns="90000" tIns="90000" rIns="90000" bIns="90000" rtlCol="0" anchor="t" anchorCtr="0"/>
          <a:lstStyle/>
          <a:p>
            <a:pPr marL="171450" indent="-171450" algn="l">
              <a:spcAft>
                <a:spcPts val="300"/>
              </a:spcAft>
              <a:buClr>
                <a:srgbClr val="FFC600"/>
              </a:buClr>
              <a:buSzPct val="13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sp>
        <p:nvSpPr>
          <p:cNvPr id="12" name="Heart 11">
            <a:extLst>
              <a:ext uri="{FF2B5EF4-FFF2-40B4-BE49-F238E27FC236}">
                <a16:creationId xmlns:a16="http://schemas.microsoft.com/office/drawing/2014/main" id="{6C9E3234-42FD-AAB6-DB49-41B3A516CB9E}"/>
              </a:ext>
            </a:extLst>
          </p:cNvPr>
          <p:cNvSpPr/>
          <p:nvPr/>
        </p:nvSpPr>
        <p:spPr>
          <a:xfrm rot="1568417">
            <a:off x="850467" y="1136428"/>
            <a:ext cx="239409" cy="174704"/>
          </a:xfrm>
          <a:prstGeom prst="heart">
            <a:avLst/>
          </a:prstGeom>
          <a:solidFill>
            <a:srgbClr val="96AFE8"/>
          </a:solidFill>
          <a:ln>
            <a:noFill/>
          </a:ln>
        </p:spPr>
        <p:txBody>
          <a:bodyPr lIns="90000" tIns="90000" rIns="90000" bIns="90000" rtlCol="0" anchor="t" anchorCtr="0"/>
          <a:lstStyle/>
          <a:p>
            <a:pPr marL="171450" indent="-171450" algn="l">
              <a:spcAft>
                <a:spcPts val="300"/>
              </a:spcAft>
              <a:buClr>
                <a:srgbClr val="FFC600"/>
              </a:buClr>
              <a:buSzPct val="13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spTree>
    <p:extLst>
      <p:ext uri="{BB962C8B-B14F-4D97-AF65-F5344CB8AC3E}">
        <p14:creationId xmlns:p14="http://schemas.microsoft.com/office/powerpoint/2010/main" val="3358077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49">
            <a:extLst>
              <a:ext uri="{FF2B5EF4-FFF2-40B4-BE49-F238E27FC236}">
                <a16:creationId xmlns:a16="http://schemas.microsoft.com/office/drawing/2014/main" id="{A6A937F2-C9C8-9247-BBBF-E0EB8B01B909}"/>
              </a:ext>
            </a:extLst>
          </p:cNvPr>
          <p:cNvSpPr txBox="1"/>
          <p:nvPr/>
        </p:nvSpPr>
        <p:spPr>
          <a:xfrm>
            <a:off x="395288" y="3186254"/>
            <a:ext cx="3968186" cy="246221"/>
          </a:xfrm>
          <a:prstGeom prst="rect">
            <a:avLst/>
          </a:prstGeom>
          <a:noFill/>
        </p:spPr>
        <p:txBody>
          <a:bodyPr wrap="square" lIns="0" rtlCol="0">
            <a:spAutoFit/>
          </a:bodyPr>
          <a:lstStyle/>
          <a:p>
            <a:r>
              <a:rPr lang="en-US" sz="1000" b="1">
                <a:solidFill>
                  <a:schemeClr val="bg2"/>
                </a:solidFill>
                <a:latin typeface="Ubuntu" panose="020B0504030602030204" pitchFamily="34" charset="0"/>
              </a:rPr>
              <a:t>Attribution-ShareAlike 4.0 International (CC BY-SA 4.0)</a:t>
            </a:r>
            <a:endParaRPr lang="en-US" sz="500" b="1" kern="0">
              <a:solidFill>
                <a:schemeClr val="bg2"/>
              </a:solidFill>
              <a:latin typeface="Ubuntu" panose="020B0504030602030204" pitchFamily="34" charset="0"/>
              <a:ea typeface="Ubuntu" panose="020B0504030602030204" pitchFamily="34" charset="0"/>
              <a:cs typeface="Ubuntu" panose="020B0504030602030204" pitchFamily="34" charset="0"/>
            </a:endParaRPr>
          </a:p>
        </p:txBody>
      </p:sp>
      <p:sp>
        <p:nvSpPr>
          <p:cNvPr id="11" name="Textfeld 49">
            <a:extLst>
              <a:ext uri="{FF2B5EF4-FFF2-40B4-BE49-F238E27FC236}">
                <a16:creationId xmlns:a16="http://schemas.microsoft.com/office/drawing/2014/main" id="{A6A937F2-C9C8-9247-BBBF-E0EB8B01B909}"/>
              </a:ext>
            </a:extLst>
          </p:cNvPr>
          <p:cNvSpPr txBox="1"/>
          <p:nvPr/>
        </p:nvSpPr>
        <p:spPr>
          <a:xfrm>
            <a:off x="395288" y="3891352"/>
            <a:ext cx="790601" cy="215444"/>
          </a:xfrm>
          <a:prstGeom prst="rect">
            <a:avLst/>
          </a:prstGeom>
        </p:spPr>
        <p:txBody>
          <a:bodyPr wrap="none" lIns="0">
            <a:spAutoFit/>
          </a:bodyPr>
          <a:lstStyle>
            <a:defPPr>
              <a:defRPr lang="de-DE"/>
            </a:defPPr>
            <a:lvl1pPr>
              <a:defRPr sz="1200" spc="-30">
                <a:latin typeface="Ubuntu" panose="020B0504030602030204" pitchFamily="34" charset="0"/>
                <a:cs typeface="Ubuntu" panose="020B0504030602030204" pitchFamily="34" charset="0"/>
              </a:defRPr>
            </a:lvl1pPr>
          </a:lstStyle>
          <a:p>
            <a:r>
              <a:rPr lang="en-US" sz="800" b="1">
                <a:solidFill>
                  <a:schemeClr val="bg2"/>
                </a:solidFill>
              </a:rPr>
              <a:t>You are free to:</a:t>
            </a:r>
          </a:p>
        </p:txBody>
      </p:sp>
      <p:sp>
        <p:nvSpPr>
          <p:cNvPr id="12" name="Textfeld 49">
            <a:extLst>
              <a:ext uri="{FF2B5EF4-FFF2-40B4-BE49-F238E27FC236}">
                <a16:creationId xmlns:a16="http://schemas.microsoft.com/office/drawing/2014/main" id="{A6A937F2-C9C8-9247-BBBF-E0EB8B01B909}"/>
              </a:ext>
            </a:extLst>
          </p:cNvPr>
          <p:cNvSpPr txBox="1"/>
          <p:nvPr/>
        </p:nvSpPr>
        <p:spPr>
          <a:xfrm>
            <a:off x="395288" y="4113457"/>
            <a:ext cx="2771775" cy="367878"/>
          </a:xfrm>
          <a:prstGeom prst="rect">
            <a:avLst/>
          </a:prstGeom>
          <a:noFill/>
        </p:spPr>
        <p:txBody>
          <a:bodyPr wrap="square" lIns="0" tIns="0" rIns="90000" bIns="90000" rtlCol="0">
            <a:spAutoFit/>
          </a:bodyPr>
          <a:lstStyle/>
          <a:p>
            <a:r>
              <a:rPr lang="en-US" sz="600" b="1">
                <a:solidFill>
                  <a:schemeClr val="bg2"/>
                </a:solidFill>
                <a:latin typeface="Ubuntu" panose="020B0504030602030204" pitchFamily="34" charset="0"/>
              </a:rPr>
              <a:t>Share</a:t>
            </a:r>
            <a:r>
              <a:rPr lang="en-US" sz="600">
                <a:solidFill>
                  <a:schemeClr val="bg2"/>
                </a:solidFill>
                <a:latin typeface="Ubuntu" panose="020B0504030602030204" pitchFamily="34" charset="0"/>
              </a:rPr>
              <a:t> — copy and redistribute the material in any medium or format</a:t>
            </a:r>
          </a:p>
          <a:p>
            <a:r>
              <a:rPr lang="en-US" sz="600" b="1">
                <a:solidFill>
                  <a:schemeClr val="bg2"/>
                </a:solidFill>
                <a:latin typeface="Ubuntu" panose="020B0504030602030204" pitchFamily="34" charset="0"/>
              </a:rPr>
              <a:t>Adapt</a:t>
            </a:r>
            <a:r>
              <a:rPr lang="en-US" sz="600">
                <a:solidFill>
                  <a:schemeClr val="bg2"/>
                </a:solidFill>
                <a:latin typeface="Ubuntu" panose="020B0504030602030204" pitchFamily="34" charset="0"/>
              </a:rPr>
              <a:t> —  remix, transform, and build upon the material</a:t>
            </a:r>
          </a:p>
          <a:p>
            <a:r>
              <a:rPr lang="en-US" sz="600">
                <a:solidFill>
                  <a:schemeClr val="bg2"/>
                </a:solidFill>
                <a:latin typeface="Ubuntu" panose="020B0504030602030204" pitchFamily="34" charset="0"/>
              </a:rPr>
              <a:t>for any purpose, even commercially.</a:t>
            </a:r>
            <a:endParaRPr lang="en-US" sz="600" kern="0">
              <a:solidFill>
                <a:schemeClr val="bg2"/>
              </a:solidFill>
              <a:latin typeface="Ubuntu" panose="020B0504030602030204" pitchFamily="34" charset="0"/>
              <a:ea typeface="Ubuntu" panose="020B0504030602030204" pitchFamily="34" charset="0"/>
              <a:cs typeface="Ubuntu" panose="020B0504030602030204" pitchFamily="34" charset="0"/>
            </a:endParaRPr>
          </a:p>
        </p:txBody>
      </p:sp>
      <p:sp>
        <p:nvSpPr>
          <p:cNvPr id="13" name="Textfeld 49">
            <a:extLst>
              <a:ext uri="{FF2B5EF4-FFF2-40B4-BE49-F238E27FC236}">
                <a16:creationId xmlns:a16="http://schemas.microsoft.com/office/drawing/2014/main" id="{A6A937F2-C9C8-9247-BBBF-E0EB8B01B909}"/>
              </a:ext>
            </a:extLst>
          </p:cNvPr>
          <p:cNvSpPr txBox="1"/>
          <p:nvPr/>
        </p:nvSpPr>
        <p:spPr>
          <a:xfrm>
            <a:off x="4363474" y="3891352"/>
            <a:ext cx="2207803" cy="215444"/>
          </a:xfrm>
          <a:prstGeom prst="rect">
            <a:avLst/>
          </a:prstGeom>
        </p:spPr>
        <p:txBody>
          <a:bodyPr wrap="square" lIns="0">
            <a:spAutoFit/>
          </a:bodyPr>
          <a:lstStyle>
            <a:defPPr>
              <a:defRPr lang="de-DE"/>
            </a:defPPr>
            <a:lvl1pPr>
              <a:defRPr sz="1200" spc="-30">
                <a:latin typeface="Ubuntu" panose="020B0504030602030204" pitchFamily="34" charset="0"/>
                <a:cs typeface="Ubuntu" panose="020B0504030602030204" pitchFamily="34" charset="0"/>
              </a:defRPr>
            </a:lvl1pPr>
          </a:lstStyle>
          <a:p>
            <a:r>
              <a:rPr lang="en-US" sz="800" b="1">
                <a:solidFill>
                  <a:schemeClr val="bg2"/>
                </a:solidFill>
              </a:rPr>
              <a:t>Under the following terms:</a:t>
            </a:r>
          </a:p>
        </p:txBody>
      </p:sp>
      <p:sp>
        <p:nvSpPr>
          <p:cNvPr id="14" name="Textfeld 49">
            <a:extLst>
              <a:ext uri="{FF2B5EF4-FFF2-40B4-BE49-F238E27FC236}">
                <a16:creationId xmlns:a16="http://schemas.microsoft.com/office/drawing/2014/main" id="{A6A937F2-C9C8-9247-BBBF-E0EB8B01B909}"/>
              </a:ext>
            </a:extLst>
          </p:cNvPr>
          <p:cNvSpPr txBox="1"/>
          <p:nvPr/>
        </p:nvSpPr>
        <p:spPr>
          <a:xfrm>
            <a:off x="4363474" y="4113457"/>
            <a:ext cx="2827488" cy="460211"/>
          </a:xfrm>
          <a:prstGeom prst="rect">
            <a:avLst/>
          </a:prstGeom>
          <a:noFill/>
        </p:spPr>
        <p:txBody>
          <a:bodyPr wrap="square" lIns="0" tIns="0" rIns="90000" bIns="90000" rtlCol="0">
            <a:spAutoFit/>
          </a:bodyPr>
          <a:lstStyle/>
          <a:p>
            <a:r>
              <a:rPr lang="en-US" sz="600" b="1">
                <a:solidFill>
                  <a:schemeClr val="bg2"/>
                </a:solidFill>
                <a:latin typeface="Ubuntu" panose="020B0504030602030204" pitchFamily="34" charset="0"/>
              </a:rPr>
              <a:t>Attribution</a:t>
            </a:r>
            <a:r>
              <a:rPr lang="en-US" sz="600">
                <a:solidFill>
                  <a:schemeClr val="bg2"/>
                </a:solidFill>
                <a:latin typeface="Ubuntu" panose="020B0504030602030204" pitchFamily="34" charset="0"/>
              </a:rPr>
              <a:t> — You must give appropriate credit, provide a link to the license, and indicate if changes were made. </a:t>
            </a:r>
          </a:p>
          <a:p>
            <a:r>
              <a:rPr lang="en-US" sz="600" b="1">
                <a:solidFill>
                  <a:schemeClr val="bg2"/>
                </a:solidFill>
                <a:latin typeface="Ubuntu" panose="020B0504030602030204" pitchFamily="34" charset="0"/>
              </a:rPr>
              <a:t>ShareAlike</a:t>
            </a:r>
            <a:r>
              <a:rPr lang="en-US" sz="600">
                <a:solidFill>
                  <a:schemeClr val="bg2"/>
                </a:solidFill>
                <a:latin typeface="Ubuntu" panose="020B0504030602030204" pitchFamily="34" charset="0"/>
              </a:rPr>
              <a:t> — If you remix, transform, or build upon the material, you must distribute your contributions under the same license as the original.</a:t>
            </a:r>
          </a:p>
        </p:txBody>
      </p:sp>
      <p:sp>
        <p:nvSpPr>
          <p:cNvPr id="2" name="TextBox 1">
            <a:extLst>
              <a:ext uri="{FF2B5EF4-FFF2-40B4-BE49-F238E27FC236}">
                <a16:creationId xmlns:a16="http://schemas.microsoft.com/office/drawing/2014/main" id="{823D7AE1-3893-8643-A2C1-CF8EE5627E66}"/>
              </a:ext>
            </a:extLst>
          </p:cNvPr>
          <p:cNvSpPr txBox="1"/>
          <p:nvPr/>
        </p:nvSpPr>
        <p:spPr>
          <a:xfrm>
            <a:off x="395288" y="1594058"/>
            <a:ext cx="8353426" cy="584775"/>
          </a:xfrm>
          <a:prstGeom prst="rect">
            <a:avLst/>
          </a:prstGeom>
          <a:noFill/>
        </p:spPr>
        <p:txBody>
          <a:bodyPr wrap="square" lIns="0" rtlCol="0">
            <a:spAutoFit/>
          </a:bodyPr>
          <a:lstStyle/>
          <a:p>
            <a:r>
              <a:rPr lang="en-US" sz="3200" b="1" dirty="0">
                <a:latin typeface="Volkhov" panose="02000503000000020004" pitchFamily="2" charset="0"/>
              </a:rPr>
              <a:t>Proudly shared </a:t>
            </a:r>
            <a:r>
              <a:rPr lang="en-US" sz="3200" b="1" dirty="0" err="1">
                <a:latin typeface="Volkhov" panose="02000503000000020004" pitchFamily="2" charset="0"/>
              </a:rPr>
              <a:t>OpenSource</a:t>
            </a:r>
            <a:r>
              <a:rPr lang="en-US" sz="3200" b="1" dirty="0">
                <a:latin typeface="Volkhov" panose="02000503000000020004" pitchFamily="2" charset="0"/>
              </a:rPr>
              <a:t>. </a:t>
            </a:r>
          </a:p>
        </p:txBody>
      </p:sp>
      <p:sp>
        <p:nvSpPr>
          <p:cNvPr id="19" name="Rectangle 18">
            <a:extLst>
              <a:ext uri="{FF2B5EF4-FFF2-40B4-BE49-F238E27FC236}">
                <a16:creationId xmlns:a16="http://schemas.microsoft.com/office/drawing/2014/main" id="{D0DF397F-57AF-7E48-8FED-B21BA9BF14E1}"/>
              </a:ext>
            </a:extLst>
          </p:cNvPr>
          <p:cNvSpPr/>
          <p:nvPr/>
        </p:nvSpPr>
        <p:spPr>
          <a:xfrm>
            <a:off x="395288" y="3026223"/>
            <a:ext cx="5981675" cy="215444"/>
          </a:xfrm>
          <a:prstGeom prst="rect">
            <a:avLst/>
          </a:prstGeom>
        </p:spPr>
        <p:txBody>
          <a:bodyPr wrap="square" lIns="0">
            <a:spAutoFit/>
          </a:bodyPr>
          <a:lstStyle/>
          <a:p>
            <a:r>
              <a:rPr lang="en-US" sz="800" spc="-30">
                <a:solidFill>
                  <a:schemeClr val="bg2"/>
                </a:solidFill>
                <a:latin typeface="Ubuntu" panose="020B0504030602030204" pitchFamily="34" charset="0"/>
                <a:cs typeface="Ubuntu" panose="020B0504030602030204" pitchFamily="34" charset="0"/>
              </a:rPr>
              <a:t>This work is shared under the following Creative Commons Licence: </a:t>
            </a:r>
            <a:endParaRPr lang="en-US" sz="800">
              <a:solidFill>
                <a:schemeClr val="bg2"/>
              </a:solidFill>
              <a:latin typeface="Ubuntu" panose="020B0504030602030204" pitchFamily="34" charset="0"/>
            </a:endParaRPr>
          </a:p>
        </p:txBody>
      </p:sp>
      <p:sp>
        <p:nvSpPr>
          <p:cNvPr id="20" name="Rectangle 19">
            <a:extLst>
              <a:ext uri="{FF2B5EF4-FFF2-40B4-BE49-F238E27FC236}">
                <a16:creationId xmlns:a16="http://schemas.microsoft.com/office/drawing/2014/main" id="{DBB3F3B6-48A0-2F44-8EFE-16E79BE17171}"/>
              </a:ext>
            </a:extLst>
          </p:cNvPr>
          <p:cNvSpPr/>
          <p:nvPr/>
        </p:nvSpPr>
        <p:spPr>
          <a:xfrm>
            <a:off x="395288" y="4774304"/>
            <a:ext cx="6771545" cy="200055"/>
          </a:xfrm>
          <a:prstGeom prst="rect">
            <a:avLst/>
          </a:prstGeom>
        </p:spPr>
        <p:txBody>
          <a:bodyPr wrap="square" lIns="0">
            <a:spAutoFit/>
          </a:bodyPr>
          <a:lstStyle/>
          <a:p>
            <a:r>
              <a:rPr lang="en-US" sz="700">
                <a:solidFill>
                  <a:schemeClr val="bg2"/>
                </a:solidFill>
                <a:latin typeface="Ubuntu" panose="020B0504030602030204" pitchFamily="34" charset="0"/>
              </a:rPr>
              <a:t>To view a copy of this license, visit: </a:t>
            </a:r>
            <a:r>
              <a:rPr lang="en-US" sz="700">
                <a:solidFill>
                  <a:schemeClr val="bg2"/>
                </a:solidFill>
                <a:latin typeface="Ubuntu" panose="020B0504030602030204" pitchFamily="34" charset="0"/>
                <a:hlinkClick r:id="rId3">
                  <a:extLst>
                    <a:ext uri="{A12FA001-AC4F-418D-AE19-62706E023703}">
                      <ahyp:hlinkClr xmlns:ahyp="http://schemas.microsoft.com/office/drawing/2018/hyperlinkcolor" val="tx"/>
                    </a:ext>
                  </a:extLst>
                </a:hlinkClick>
              </a:rPr>
              <a:t>https://creativecommons.org/licenses/by-sa/4.0/</a:t>
            </a:r>
            <a:endParaRPr lang="en-US" sz="700">
              <a:solidFill>
                <a:schemeClr val="bg2"/>
              </a:solidFill>
              <a:latin typeface="Ubuntu" panose="020B0504030602030204" pitchFamily="34" charset="0"/>
            </a:endParaRPr>
          </a:p>
        </p:txBody>
      </p:sp>
      <p:pic>
        <p:nvPicPr>
          <p:cNvPr id="15" name="Grafik 14">
            <a:extLst>
              <a:ext uri="{FF2B5EF4-FFF2-40B4-BE49-F238E27FC236}">
                <a16:creationId xmlns:a16="http://schemas.microsoft.com/office/drawing/2014/main" id="{1A27DEAA-A672-BD4F-90CF-F1521E2B738B}"/>
              </a:ext>
            </a:extLst>
          </p:cNvPr>
          <p:cNvPicPr>
            <a:picLocks noChangeAspect="1"/>
          </p:cNvPicPr>
          <p:nvPr/>
        </p:nvPicPr>
        <p:blipFill>
          <a:blip r:embed="rId4">
            <a:duotone>
              <a:schemeClr val="accent1">
                <a:shade val="45000"/>
                <a:satMod val="135000"/>
              </a:schemeClr>
              <a:prstClr val="white"/>
            </a:duotone>
          </a:blip>
          <a:stretch>
            <a:fillRect/>
          </a:stretch>
        </p:blipFill>
        <p:spPr>
          <a:xfrm>
            <a:off x="395288" y="3544750"/>
            <a:ext cx="790601" cy="238709"/>
          </a:xfrm>
          <a:prstGeom prst="rect">
            <a:avLst/>
          </a:prstGeom>
        </p:spPr>
      </p:pic>
      <p:pic>
        <p:nvPicPr>
          <p:cNvPr id="3" name="Google Shape;468;p10">
            <a:extLst>
              <a:ext uri="{FF2B5EF4-FFF2-40B4-BE49-F238E27FC236}">
                <a16:creationId xmlns:a16="http://schemas.microsoft.com/office/drawing/2014/main" id="{96FD9425-32FB-2304-F20D-F3FFAD749D5A}"/>
              </a:ext>
            </a:extLst>
          </p:cNvPr>
          <p:cNvPicPr preferRelativeResize="0"/>
          <p:nvPr/>
        </p:nvPicPr>
        <p:blipFill rotWithShape="1">
          <a:blip r:embed="rId5">
            <a:alphaModFix/>
          </a:blip>
          <a:srcRect/>
          <a:stretch/>
        </p:blipFill>
        <p:spPr>
          <a:xfrm>
            <a:off x="7380192" y="376238"/>
            <a:ext cx="1368522" cy="395287"/>
          </a:xfrm>
          <a:prstGeom prst="rect">
            <a:avLst/>
          </a:prstGeom>
          <a:noFill/>
          <a:ln>
            <a:noFill/>
          </a:ln>
        </p:spPr>
      </p:pic>
      <p:sp>
        <p:nvSpPr>
          <p:cNvPr id="16" name="Text Box 37">
            <a:hlinkClick r:id="rId6"/>
            <a:extLst>
              <a:ext uri="{FF2B5EF4-FFF2-40B4-BE49-F238E27FC236}">
                <a16:creationId xmlns:a16="http://schemas.microsoft.com/office/drawing/2014/main" id="{26930025-C053-4C31-8593-9401C4F409FB}"/>
              </a:ext>
            </a:extLst>
          </p:cNvPr>
          <p:cNvSpPr txBox="1">
            <a:spLocks noChangeArrowheads="1"/>
          </p:cNvSpPr>
          <p:nvPr/>
        </p:nvSpPr>
        <p:spPr bwMode="auto">
          <a:xfrm>
            <a:off x="6868530" y="4731990"/>
            <a:ext cx="1832857" cy="284684"/>
          </a:xfrm>
          <a:prstGeom prst="rect">
            <a:avLst/>
          </a:prstGeom>
          <a:noFill/>
          <a:ln w="9525">
            <a:noFill/>
            <a:miter lim="800000"/>
            <a:headEnd/>
            <a:tailEnd/>
          </a:ln>
          <a:effectLst/>
        </p:spPr>
        <p:txBody>
          <a:bodyPr lIns="0" tIns="0" rIns="0" bIns="0" anchor="ctr" anchorCtr="0">
            <a:noAutofit/>
          </a:bodyPr>
          <a:lstStyle>
            <a:lvl1pPr eaLnBrk="0" hangingPunct="0">
              <a:defRPr sz="2400" i="1">
                <a:solidFill>
                  <a:schemeClr val="bg1"/>
                </a:solidFill>
                <a:latin typeface="Ubuntu" panose="020B0504030602030204" pitchFamily="34" charset="0"/>
                <a:ea typeface="Ubuntu" panose="020B0504030602030204" pitchFamily="34" charset="0"/>
              </a:defRPr>
            </a:lvl1pPr>
            <a:lvl2pPr marL="37931725" indent="-37474525" eaLnBrk="0" hangingPunct="0">
              <a:defRPr sz="2400" i="1">
                <a:solidFill>
                  <a:schemeClr val="bg1"/>
                </a:solidFill>
                <a:latin typeface="Ubuntu" panose="020B0504030602030204" pitchFamily="34" charset="0"/>
                <a:ea typeface="Ubuntu" panose="020B0504030602030204" pitchFamily="34" charset="0"/>
              </a:defRPr>
            </a:lvl2pPr>
            <a:lvl3pPr eaLnBrk="0" hangingPunct="0">
              <a:defRPr sz="2400" i="1">
                <a:solidFill>
                  <a:schemeClr val="bg1"/>
                </a:solidFill>
                <a:latin typeface="Ubuntu" panose="020B0504030602030204" pitchFamily="34" charset="0"/>
                <a:ea typeface="Ubuntu" panose="020B0504030602030204" pitchFamily="34" charset="0"/>
              </a:defRPr>
            </a:lvl3pPr>
            <a:lvl4pPr eaLnBrk="0" hangingPunct="0">
              <a:defRPr sz="2400" i="1">
                <a:solidFill>
                  <a:schemeClr val="bg1"/>
                </a:solidFill>
                <a:latin typeface="Ubuntu" panose="020B0504030602030204" pitchFamily="34" charset="0"/>
                <a:ea typeface="Ubuntu" panose="020B0504030602030204" pitchFamily="34" charset="0"/>
              </a:defRPr>
            </a:lvl4pPr>
            <a:lvl5pPr eaLnBrk="0" hangingPunct="0">
              <a:defRPr sz="2400" i="1">
                <a:solidFill>
                  <a:schemeClr val="bg1"/>
                </a:solidFill>
                <a:latin typeface="Ubuntu" panose="020B0504030602030204" pitchFamily="34" charset="0"/>
                <a:ea typeface="Ubuntu" panose="020B0504030602030204" pitchFamily="34" charset="0"/>
              </a:defRPr>
            </a:lvl5pPr>
            <a:lvl6pPr marL="4572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6pPr>
            <a:lvl7pPr marL="9144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7pPr>
            <a:lvl8pPr marL="13716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8pPr>
            <a:lvl9pPr marL="18288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9pPr>
          </a:lstStyle>
          <a:p>
            <a:pPr algn="r">
              <a:lnSpc>
                <a:spcPct val="101000"/>
              </a:lnSpc>
              <a:spcBef>
                <a:spcPct val="50000"/>
              </a:spcBef>
            </a:pPr>
            <a:r>
              <a:rPr lang="en-US" sz="600" b="0" i="0" spc="60" baseline="0" noProof="0" dirty="0">
                <a:solidFill>
                  <a:schemeClr val="tx2">
                    <a:lumMod val="75000"/>
                  </a:schemeClr>
                </a:solidFill>
                <a:latin typeface="Ubuntu" panose="020B0504030602030204" pitchFamily="34" charset="0"/>
                <a:cs typeface="Ubuntu" panose="020B0504030602030204" pitchFamily="34" charset="0"/>
              </a:rPr>
              <a:t>digitalleadership.com</a:t>
            </a:r>
          </a:p>
        </p:txBody>
      </p:sp>
    </p:spTree>
    <p:extLst>
      <p:ext uri="{BB962C8B-B14F-4D97-AF65-F5344CB8AC3E}">
        <p14:creationId xmlns:p14="http://schemas.microsoft.com/office/powerpoint/2010/main" val="1686315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a:extLst>
              <a:ext uri="{FF2B5EF4-FFF2-40B4-BE49-F238E27FC236}">
                <a16:creationId xmlns:a16="http://schemas.microsoft.com/office/drawing/2014/main" id="{2E3789EB-1550-43DE-9A00-7A26569ADB8F}"/>
              </a:ext>
            </a:extLst>
          </p:cNvPr>
          <p:cNvSpPr>
            <a:spLocks noGrp="1"/>
          </p:cNvSpPr>
          <p:nvPr>
            <p:ph type="body" sz="quarter" idx="10"/>
          </p:nvPr>
        </p:nvSpPr>
        <p:spPr/>
        <p:txBody>
          <a:bodyPr/>
          <a:lstStyle/>
          <a:p>
            <a:r>
              <a:rPr lang="en-US" dirty="0"/>
              <a:t>the general Change Management approach</a:t>
            </a:r>
          </a:p>
        </p:txBody>
      </p:sp>
      <p:pic>
        <p:nvPicPr>
          <p:cNvPr id="4" name="Graphic 22">
            <a:extLst>
              <a:ext uri="{FF2B5EF4-FFF2-40B4-BE49-F238E27FC236}">
                <a16:creationId xmlns:a16="http://schemas.microsoft.com/office/drawing/2014/main" id="{6D390FA1-327C-46CA-B2C2-4E6D52EAC2A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8006393" flipV="1">
            <a:off x="2405998" y="3051327"/>
            <a:ext cx="179393" cy="239191"/>
          </a:xfrm>
          <a:prstGeom prst="rect">
            <a:avLst/>
          </a:prstGeom>
          <a:effectLst>
            <a:glow>
              <a:schemeClr val="accent1"/>
            </a:glow>
          </a:effectLst>
        </p:spPr>
      </p:pic>
      <p:grpSp>
        <p:nvGrpSpPr>
          <p:cNvPr id="5" name="Grup 4">
            <a:extLst>
              <a:ext uri="{FF2B5EF4-FFF2-40B4-BE49-F238E27FC236}">
                <a16:creationId xmlns:a16="http://schemas.microsoft.com/office/drawing/2014/main" id="{40C4950C-312C-41EE-BABA-00FCABA11E4E}"/>
              </a:ext>
            </a:extLst>
          </p:cNvPr>
          <p:cNvGrpSpPr/>
          <p:nvPr/>
        </p:nvGrpSpPr>
        <p:grpSpPr>
          <a:xfrm rot="2302877">
            <a:off x="2521440" y="3269436"/>
            <a:ext cx="628868" cy="172151"/>
            <a:chOff x="3065043" y="3168377"/>
            <a:chExt cx="628868" cy="172151"/>
          </a:xfrm>
        </p:grpSpPr>
        <p:pic>
          <p:nvPicPr>
            <p:cNvPr id="6" name="Grafik 5">
              <a:extLst>
                <a:ext uri="{FF2B5EF4-FFF2-40B4-BE49-F238E27FC236}">
                  <a16:creationId xmlns:a16="http://schemas.microsoft.com/office/drawing/2014/main" id="{2FE51EA1-6FC0-493E-A15E-E42DD430158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352520">
              <a:off x="3065043" y="3168377"/>
              <a:ext cx="628868" cy="172151"/>
            </a:xfrm>
            <a:prstGeom prst="rect">
              <a:avLst/>
            </a:prstGeom>
          </p:spPr>
        </p:pic>
        <p:sp>
          <p:nvSpPr>
            <p:cNvPr id="7" name="Content Placeholder 2">
              <a:extLst>
                <a:ext uri="{FF2B5EF4-FFF2-40B4-BE49-F238E27FC236}">
                  <a16:creationId xmlns:a16="http://schemas.microsoft.com/office/drawing/2014/main" id="{9CEDE209-2201-4553-B1AD-DF2E280A2DE5}"/>
                </a:ext>
              </a:extLst>
            </p:cNvPr>
            <p:cNvSpPr txBox="1">
              <a:spLocks/>
            </p:cNvSpPr>
            <p:nvPr/>
          </p:nvSpPr>
          <p:spPr>
            <a:xfrm rot="19321436">
              <a:off x="3103840" y="3193326"/>
              <a:ext cx="561348" cy="109064"/>
            </a:xfrm>
            <a:prstGeom prst="rect">
              <a:avLst/>
            </a:prstGeom>
            <a:noFill/>
          </p:spPr>
          <p:txBody>
            <a:bodyPr lIns="0" tIns="0" rIns="0" bIns="0"/>
            <a:lstStyle>
              <a:lvl1pPr marL="144000" marR="0" indent="-14400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Char char="§"/>
                <a:tabLst/>
                <a:defRPr lang="de-DE" sz="1200" b="1" i="0" kern="0" baseline="0" dirty="0" smtClean="0">
                  <a:solidFill>
                    <a:srgbClr val="566675"/>
                  </a:solidFill>
                  <a:latin typeface="Ubuntu" panose="020B0504030602030204" pitchFamily="34" charset="0"/>
                  <a:ea typeface="+mn-ea"/>
                  <a:cs typeface="Ubuntu" panose="020B0504030602030204" pitchFamily="34" charset="0"/>
                </a:defRPr>
              </a:lvl1pPr>
              <a:lvl2pPr marL="601200" marR="0" indent="-14400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Char char="§"/>
                <a:tabLst/>
                <a:defRPr lang="de-DE" sz="1300" b="1" i="0" kern="0" baseline="0" dirty="0" smtClean="0">
                  <a:solidFill>
                    <a:srgbClr val="566675"/>
                  </a:solidFill>
                  <a:latin typeface="Ubuntu" panose="020B0504030602030204" pitchFamily="34" charset="0"/>
                  <a:ea typeface="+mn-ea"/>
                  <a:cs typeface="Ubuntu" panose="020B0504030602030204" pitchFamily="34" charset="0"/>
                </a:defRPr>
              </a:lvl2pPr>
              <a:lvl3pPr marL="1058400" marR="0" indent="-14400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Char char="§"/>
                <a:tabLst/>
                <a:defRPr lang="de-DE" sz="1100" b="1" i="0" kern="0" dirty="0" smtClean="0">
                  <a:solidFill>
                    <a:srgbClr val="566675"/>
                  </a:solidFill>
                  <a:latin typeface="Ubuntu" panose="020B0504030602030204" pitchFamily="34" charset="0"/>
                  <a:ea typeface="+mn-ea"/>
                  <a:cs typeface="Ubuntu" panose="020B0504030602030204" pitchFamily="34" charset="0"/>
                </a:defRPr>
              </a:lvl3pPr>
              <a:lvl4pPr marL="1515600" marR="0" indent="-14400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Char char="§"/>
                <a:tabLst/>
                <a:defRPr lang="de-DE" sz="2200" b="1" i="0" kern="0" dirty="0" smtClean="0">
                  <a:solidFill>
                    <a:srgbClr val="566675"/>
                  </a:solidFill>
                  <a:latin typeface="Ubuntu" panose="020B0504030602030204" pitchFamily="34" charset="0"/>
                  <a:ea typeface="+mn-ea"/>
                  <a:cs typeface="Ubuntu" panose="020B0504030602030204" pitchFamily="34" charset="0"/>
                </a:defRPr>
              </a:lvl4pPr>
              <a:lvl5pPr marL="1972800" marR="0" indent="-144000" algn="l" defTabSz="457200" rtl="0" eaLnBrk="1" fontAlgn="auto" latinLnBrk="0" hangingPunct="1">
                <a:lnSpc>
                  <a:spcPct val="100000"/>
                </a:lnSpc>
                <a:spcBef>
                  <a:spcPts val="0"/>
                </a:spcBef>
                <a:spcAft>
                  <a:spcPts val="900"/>
                </a:spcAft>
                <a:buClr>
                  <a:srgbClr val="FFC600"/>
                </a:buClr>
                <a:buSzPct val="100000"/>
                <a:buFont typeface="Ubuntu" panose="020B0504030602030204" pitchFamily="34" charset="0"/>
                <a:buChar char="§"/>
                <a:tabLst/>
                <a:defRPr lang="de-DE" sz="1100" b="1" i="0" kern="1200" dirty="0">
                  <a:solidFill>
                    <a:srgbClr val="566675"/>
                  </a:solidFill>
                  <a:latin typeface="Ubuntu" panose="020B0504030602030204" pitchFamily="34" charset="0"/>
                  <a:ea typeface="+mn-ea"/>
                  <a:cs typeface="Ubuntu" panose="020B0504030602030204" pitchFamily="34" charset="0"/>
                </a:defRPr>
              </a:lvl5pPr>
              <a:lvl6pPr marL="2370600" indent="0" algn="l" defTabSz="457200" rtl="0" eaLnBrk="1" latinLnBrk="0" hangingPunct="1">
                <a:spcBef>
                  <a:spcPct val="20000"/>
                </a:spcBef>
                <a:buFont typeface="Arial"/>
                <a:buNone/>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az-Latn-AZ" sz="700" dirty="0">
                  <a:solidFill>
                    <a:srgbClr val="313970"/>
                  </a:solidFill>
                </a:rPr>
                <a:t>FOCUS AREA</a:t>
              </a:r>
              <a:endParaRPr lang="en-US" sz="700" dirty="0">
                <a:solidFill>
                  <a:srgbClr val="313970"/>
                </a:solidFill>
              </a:endParaRPr>
            </a:p>
          </p:txBody>
        </p:sp>
      </p:grpSp>
      <p:sp>
        <p:nvSpPr>
          <p:cNvPr id="8" name="Oval 7">
            <a:extLst>
              <a:ext uri="{FF2B5EF4-FFF2-40B4-BE49-F238E27FC236}">
                <a16:creationId xmlns:a16="http://schemas.microsoft.com/office/drawing/2014/main" id="{D87880FF-7294-42F4-A6DF-5AA5EDB77F82}"/>
              </a:ext>
            </a:extLst>
          </p:cNvPr>
          <p:cNvSpPr/>
          <p:nvPr/>
        </p:nvSpPr>
        <p:spPr>
          <a:xfrm>
            <a:off x="1810068" y="3147820"/>
            <a:ext cx="547369" cy="266893"/>
          </a:xfrm>
          <a:prstGeom prst="ellipse">
            <a:avLst/>
          </a:prstGeom>
          <a:solidFill>
            <a:srgbClr val="323970">
              <a:alpha val="15000"/>
            </a:srgbClr>
          </a:solidFill>
          <a:ln w="9525">
            <a:solidFill>
              <a:schemeClr val="accent6"/>
            </a:solidFill>
          </a:ln>
        </p:spPr>
        <p:txBody>
          <a:bodyPr lIns="90000" tIns="90000" rIns="90000" bIns="90000" rtlCol="0" anchor="t" anchorCtr="0"/>
          <a:lstStyle/>
          <a:p>
            <a:pPr algn="l">
              <a:spcAft>
                <a:spcPts val="300"/>
              </a:spcAft>
              <a:buClr>
                <a:srgbClr val="FFC600"/>
              </a:buClr>
              <a:buSzPct val="130000"/>
            </a:pPr>
            <a:endParaRPr lang="en-US" sz="1050" dirty="0">
              <a:latin typeface="+mj-lt"/>
              <a:cs typeface="TheSans C4s SemiBold"/>
            </a:endParaRPr>
          </a:p>
        </p:txBody>
      </p:sp>
    </p:spTree>
    <p:extLst>
      <p:ext uri="{BB962C8B-B14F-4D97-AF65-F5344CB8AC3E}">
        <p14:creationId xmlns:p14="http://schemas.microsoft.com/office/powerpoint/2010/main" val="4124107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İçerik Yer Tutucusu 32">
            <a:extLst>
              <a:ext uri="{FF2B5EF4-FFF2-40B4-BE49-F238E27FC236}">
                <a16:creationId xmlns:a16="http://schemas.microsoft.com/office/drawing/2014/main" id="{BB20FE78-6FA4-4C05-A43D-7BC85B867DBE}"/>
              </a:ext>
            </a:extLst>
          </p:cNvPr>
          <p:cNvSpPr>
            <a:spLocks noGrp="1"/>
          </p:cNvSpPr>
          <p:nvPr>
            <p:ph sz="quarter" idx="14"/>
          </p:nvPr>
        </p:nvSpPr>
        <p:spPr/>
        <p:txBody>
          <a:bodyPr/>
          <a:lstStyle/>
          <a:p>
            <a:r>
              <a:rPr lang="en-US" dirty="0"/>
              <a:t>Change is among a business's greatest challenges: on the one hand, change is necessary and inevitable in order to thrive and respond to shifting conditions, and on the other hand, many of our people – and even ourselves – can be very resistant to change. </a:t>
            </a:r>
          </a:p>
        </p:txBody>
      </p:sp>
      <p:sp>
        <p:nvSpPr>
          <p:cNvPr id="34" name="İçerik Yer Tutucusu 33">
            <a:extLst>
              <a:ext uri="{FF2B5EF4-FFF2-40B4-BE49-F238E27FC236}">
                <a16:creationId xmlns:a16="http://schemas.microsoft.com/office/drawing/2014/main" id="{BFD7A39B-B55E-43A7-AF04-B11458C23FF7}"/>
              </a:ext>
            </a:extLst>
          </p:cNvPr>
          <p:cNvSpPr>
            <a:spLocks noGrp="1"/>
          </p:cNvSpPr>
          <p:nvPr>
            <p:ph sz="quarter" idx="15"/>
          </p:nvPr>
        </p:nvSpPr>
        <p:spPr/>
        <p:txBody>
          <a:bodyPr/>
          <a:lstStyle/>
          <a:p>
            <a:r>
              <a:rPr lang="en-US" dirty="0"/>
              <a:t>Lewin's Change Model leans on envisioning change in three phases. First, we "Unfreeze" the organization to prepare it for change, generally using good communication strategies and sharing the overall vision to gain organizational buy-in. </a:t>
            </a:r>
          </a:p>
          <a:p>
            <a:r>
              <a:rPr lang="en-US" dirty="0"/>
              <a:t>Second, we begin "Change" through implementation, being sure to empower our teams to face challenges and continuing to provide steady communication throughout the process. </a:t>
            </a:r>
          </a:p>
          <a:p>
            <a:r>
              <a:rPr lang="en-US" dirty="0"/>
              <a:t>Third, we "Refreeze," locking-in the change by acknowledging early adopters and champions and offering continued training and support that ensures everyone can succeed within the new reality. As always, communication remains vital during this ongoing process.</a:t>
            </a:r>
          </a:p>
        </p:txBody>
      </p:sp>
      <p:sp>
        <p:nvSpPr>
          <p:cNvPr id="35" name="İçerik Yer Tutucusu 34">
            <a:extLst>
              <a:ext uri="{FF2B5EF4-FFF2-40B4-BE49-F238E27FC236}">
                <a16:creationId xmlns:a16="http://schemas.microsoft.com/office/drawing/2014/main" id="{70CCFE71-48DE-408A-978D-528593772D25}"/>
              </a:ext>
            </a:extLst>
          </p:cNvPr>
          <p:cNvSpPr>
            <a:spLocks noGrp="1"/>
          </p:cNvSpPr>
          <p:nvPr>
            <p:ph sz="quarter" idx="16"/>
          </p:nvPr>
        </p:nvSpPr>
        <p:spPr/>
        <p:txBody>
          <a:bodyPr/>
          <a:lstStyle/>
          <a:p>
            <a:r>
              <a:rPr lang="en-US" dirty="0"/>
              <a:t>By following Lewin's Change Model, we address the fear of change in order to </a:t>
            </a:r>
            <a:r>
              <a:rPr lang="en-US" b="1" dirty="0"/>
              <a:t>more-smoothly implement change</a:t>
            </a:r>
            <a:r>
              <a:rPr lang="en-US" dirty="0"/>
              <a:t> within our organization.</a:t>
            </a:r>
          </a:p>
        </p:txBody>
      </p:sp>
      <p:sp>
        <p:nvSpPr>
          <p:cNvPr id="32" name="İçerik Yer Tutucusu 31">
            <a:extLst>
              <a:ext uri="{FF2B5EF4-FFF2-40B4-BE49-F238E27FC236}">
                <a16:creationId xmlns:a16="http://schemas.microsoft.com/office/drawing/2014/main" id="{1E0D740C-3958-471D-B2B4-85DDBDB5BD08}"/>
              </a:ext>
            </a:extLst>
          </p:cNvPr>
          <p:cNvSpPr>
            <a:spLocks noGrp="1"/>
          </p:cNvSpPr>
          <p:nvPr>
            <p:ph sz="quarter" idx="10"/>
          </p:nvPr>
        </p:nvSpPr>
        <p:spPr/>
        <p:txBody>
          <a:bodyPr/>
          <a:lstStyle/>
          <a:p>
            <a:r>
              <a:rPr lang="en-US" dirty="0"/>
              <a:t>Background to Lewin’s Change Management Model</a:t>
            </a:r>
          </a:p>
          <a:p>
            <a:endParaRPr lang="en-US" dirty="0"/>
          </a:p>
        </p:txBody>
      </p:sp>
      <p:sp>
        <p:nvSpPr>
          <p:cNvPr id="2" name="İçerik Yer Tutucusu 1">
            <a:extLst>
              <a:ext uri="{FF2B5EF4-FFF2-40B4-BE49-F238E27FC236}">
                <a16:creationId xmlns:a16="http://schemas.microsoft.com/office/drawing/2014/main" id="{84901A0C-C981-4068-9131-7CB1CEC3C76F}"/>
              </a:ext>
            </a:extLst>
          </p:cNvPr>
          <p:cNvSpPr>
            <a:spLocks noGrp="1"/>
          </p:cNvSpPr>
          <p:nvPr>
            <p:ph sz="quarter" idx="17"/>
          </p:nvPr>
        </p:nvSpPr>
        <p:spPr>
          <a:prstGeom prst="rect">
            <a:avLst/>
          </a:prstGeom>
        </p:spPr>
        <p:txBody>
          <a:bodyPr/>
          <a:lstStyle/>
          <a:p>
            <a:r>
              <a:rPr lang="en-US" sz="700" b="0" dirty="0"/>
              <a:t>Discover more related UNITE models and blog articles on Change Management at </a:t>
            </a:r>
            <a:r>
              <a:rPr lang="en-US" sz="700" u="sng" dirty="0">
                <a:hlinkClick r:id="rId2">
                  <a:extLst>
                    <a:ext uri="{A12FA001-AC4F-418D-AE19-62706E023703}">
                      <ahyp:hlinkClr xmlns:ahyp="http://schemas.microsoft.com/office/drawing/2018/hyperlinkcolor" val="tx"/>
                    </a:ext>
                  </a:extLst>
                </a:hlinkClick>
              </a:rPr>
              <a:t>Digital</a:t>
            </a:r>
            <a:r>
              <a:rPr lang="en-US" sz="700" u="sng" dirty="0"/>
              <a:t> </a:t>
            </a:r>
            <a:r>
              <a:rPr lang="en-US" sz="700" u="sng" dirty="0">
                <a:hlinkClick r:id="rId2">
                  <a:extLst>
                    <a:ext uri="{A12FA001-AC4F-418D-AE19-62706E023703}">
                      <ahyp:hlinkClr xmlns:ahyp="http://schemas.microsoft.com/office/drawing/2018/hyperlinkcolor" val="tx"/>
                    </a:ext>
                  </a:extLst>
                </a:hlinkClick>
              </a:rPr>
              <a:t>Leadership</a:t>
            </a:r>
            <a:endParaRPr lang="en-US" sz="700" u="sng" dirty="0"/>
          </a:p>
        </p:txBody>
      </p:sp>
    </p:spTree>
    <p:extLst>
      <p:ext uri="{BB962C8B-B14F-4D97-AF65-F5344CB8AC3E}">
        <p14:creationId xmlns:p14="http://schemas.microsoft.com/office/powerpoint/2010/main" val="3415155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a:extLst>
              <a:ext uri="{FF2B5EF4-FFF2-40B4-BE49-F238E27FC236}">
                <a16:creationId xmlns:a16="http://schemas.microsoft.com/office/drawing/2014/main" id="{FE3CA8F1-6A41-4414-B860-E8B51A5D2CA0}"/>
              </a:ext>
            </a:extLst>
          </p:cNvPr>
          <p:cNvSpPr>
            <a:spLocks noGrp="1"/>
          </p:cNvSpPr>
          <p:nvPr>
            <p:ph type="body" sz="quarter" idx="18"/>
          </p:nvPr>
        </p:nvSpPr>
        <p:spPr/>
        <p:txBody>
          <a:bodyPr/>
          <a:lstStyle/>
          <a:p>
            <a:pPr marL="0" indent="0">
              <a:buNone/>
            </a:pPr>
            <a:r>
              <a:rPr lang="en-US" b="0" dirty="0"/>
              <a:t>Lewin's Change Model describes a three-phase process for implementing change – Unfreeze, Change, and Refreeze – that helps organizations implement necessary changes despite our usual reluctance to abandon the status quo.</a:t>
            </a:r>
          </a:p>
          <a:p>
            <a:pPr marL="0" indent="0">
              <a:buNone/>
            </a:pPr>
            <a:r>
              <a:rPr lang="en-US" b="0" dirty="0"/>
              <a:t>Through Lewin's Change Model, change agents prepare the members of an organization for impending change, implement the change, and then lock-in the results. Thus, organizations remove the stress inherent in change while still making the necessary fixes in order to secure success.</a:t>
            </a:r>
          </a:p>
          <a:p>
            <a:pPr marL="0" indent="0">
              <a:buNone/>
            </a:pPr>
            <a:endParaRPr lang="en-US" b="0" dirty="0"/>
          </a:p>
          <a:p>
            <a:pPr marL="0" indent="0">
              <a:buNone/>
            </a:pPr>
            <a:endParaRPr lang="en-US" b="0" dirty="0"/>
          </a:p>
        </p:txBody>
      </p:sp>
      <p:sp>
        <p:nvSpPr>
          <p:cNvPr id="7" name="İçerik Yer Tutucusu 6">
            <a:extLst>
              <a:ext uri="{FF2B5EF4-FFF2-40B4-BE49-F238E27FC236}">
                <a16:creationId xmlns:a16="http://schemas.microsoft.com/office/drawing/2014/main" id="{67720450-1A27-44C8-92C2-755B0586E85A}"/>
              </a:ext>
            </a:extLst>
          </p:cNvPr>
          <p:cNvSpPr>
            <a:spLocks noGrp="1"/>
          </p:cNvSpPr>
          <p:nvPr>
            <p:ph sz="quarter" idx="10"/>
          </p:nvPr>
        </p:nvSpPr>
        <p:spPr/>
        <p:txBody>
          <a:bodyPr/>
          <a:lstStyle/>
          <a:p>
            <a:r>
              <a:rPr lang="en-US" dirty="0"/>
              <a:t>Background to Lewin’s Change Management Model Definition</a:t>
            </a:r>
          </a:p>
        </p:txBody>
      </p:sp>
      <p:sp>
        <p:nvSpPr>
          <p:cNvPr id="2" name="İçerik Yer Tutucusu 1">
            <a:extLst>
              <a:ext uri="{FF2B5EF4-FFF2-40B4-BE49-F238E27FC236}">
                <a16:creationId xmlns:a16="http://schemas.microsoft.com/office/drawing/2014/main" id="{EB094676-348D-401E-9B51-9BF8CE4B76A9}"/>
              </a:ext>
            </a:extLst>
          </p:cNvPr>
          <p:cNvSpPr>
            <a:spLocks noGrp="1"/>
          </p:cNvSpPr>
          <p:nvPr>
            <p:ph sz="quarter" idx="17"/>
          </p:nvPr>
        </p:nvSpPr>
        <p:spPr>
          <a:prstGeom prst="rect">
            <a:avLst/>
          </a:prstGeom>
        </p:spPr>
        <p:txBody>
          <a:bodyPr/>
          <a:lstStyle/>
          <a:p>
            <a:r>
              <a:rPr lang="en-US" sz="700" b="0" dirty="0"/>
              <a:t>Discover more related UNITE models and blog articles on Change Management at </a:t>
            </a:r>
            <a:r>
              <a:rPr lang="en-US" sz="700" u="sng" dirty="0">
                <a:hlinkClick r:id="rId2">
                  <a:extLst>
                    <a:ext uri="{A12FA001-AC4F-418D-AE19-62706E023703}">
                      <ahyp:hlinkClr xmlns:ahyp="http://schemas.microsoft.com/office/drawing/2018/hyperlinkcolor" val="tx"/>
                    </a:ext>
                  </a:extLst>
                </a:hlinkClick>
              </a:rPr>
              <a:t>Digital</a:t>
            </a:r>
            <a:r>
              <a:rPr lang="en-US" sz="700" u="sng" dirty="0"/>
              <a:t> </a:t>
            </a:r>
            <a:r>
              <a:rPr lang="en-US" sz="700" u="sng" dirty="0">
                <a:hlinkClick r:id="rId2">
                  <a:extLst>
                    <a:ext uri="{A12FA001-AC4F-418D-AE19-62706E023703}">
                      <ahyp:hlinkClr xmlns:ahyp="http://schemas.microsoft.com/office/drawing/2018/hyperlinkcolor" val="tx"/>
                    </a:ext>
                  </a:extLst>
                </a:hlinkClick>
              </a:rPr>
              <a:t>Leadership</a:t>
            </a:r>
            <a:endParaRPr lang="en-US" sz="700" u="sng" dirty="0"/>
          </a:p>
        </p:txBody>
      </p:sp>
    </p:spTree>
    <p:extLst>
      <p:ext uri="{BB962C8B-B14F-4D97-AF65-F5344CB8AC3E}">
        <p14:creationId xmlns:p14="http://schemas.microsoft.com/office/powerpoint/2010/main" val="1250565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2E0E36A6-BA8B-4DF5-8533-C40E834CC1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4847" y="716030"/>
            <a:ext cx="6977490" cy="3892139"/>
          </a:xfrm>
          <a:prstGeom prst="rect">
            <a:avLst/>
          </a:prstGeom>
        </p:spPr>
      </p:pic>
      <p:sp>
        <p:nvSpPr>
          <p:cNvPr id="4" name="Metin Yer Tutucusu 3">
            <a:extLst>
              <a:ext uri="{FF2B5EF4-FFF2-40B4-BE49-F238E27FC236}">
                <a16:creationId xmlns:a16="http://schemas.microsoft.com/office/drawing/2014/main" id="{CC13FC0F-7BA3-427A-B883-011E5C190BF4}"/>
              </a:ext>
            </a:extLst>
          </p:cNvPr>
          <p:cNvSpPr>
            <a:spLocks noGrp="1"/>
          </p:cNvSpPr>
          <p:nvPr>
            <p:ph type="body" sz="quarter" idx="10"/>
          </p:nvPr>
        </p:nvSpPr>
        <p:spPr>
          <a:prstGeom prst="rect">
            <a:avLst/>
          </a:prstGeom>
        </p:spPr>
        <p:txBody>
          <a:bodyPr/>
          <a:lstStyle/>
          <a:p>
            <a:r>
              <a:rPr lang="en-US" spc="70" dirty="0"/>
              <a:t>LEWIN’S CHANGE MANAGEMENT MODEL</a:t>
            </a:r>
            <a:endParaRPr lang="en-US" spc="70" dirty="0">
              <a:solidFill>
                <a:schemeClr val="tx1">
                  <a:alpha val="50000"/>
                </a:schemeClr>
              </a:solidFill>
            </a:endParaRPr>
          </a:p>
        </p:txBody>
      </p:sp>
      <p:sp>
        <p:nvSpPr>
          <p:cNvPr id="6" name="Title 4">
            <a:extLst>
              <a:ext uri="{FF2B5EF4-FFF2-40B4-BE49-F238E27FC236}">
                <a16:creationId xmlns:a16="http://schemas.microsoft.com/office/drawing/2014/main" id="{7592A5B8-F742-4E48-BBD0-0EA5F48A6014}"/>
              </a:ext>
            </a:extLst>
          </p:cNvPr>
          <p:cNvSpPr txBox="1">
            <a:spLocks/>
          </p:cNvSpPr>
          <p:nvPr/>
        </p:nvSpPr>
        <p:spPr>
          <a:xfrm>
            <a:off x="827088" y="4821123"/>
            <a:ext cx="6355859" cy="217580"/>
          </a:xfrm>
          <a:prstGeom prst="rect">
            <a:avLst/>
          </a:prstGeom>
        </p:spPr>
        <p:txBody>
          <a:bodyPr vert="horz" lIns="0" tIns="0" rIns="0" bIns="0" rtlCol="0" anchor="t" anchorCtr="0">
            <a:noAutofit/>
          </a:bodyPr>
          <a:lstStyle>
            <a:lvl1pPr algn="l" defTabSz="457200" rtl="0" eaLnBrk="1" latinLnBrk="0" hangingPunct="1">
              <a:lnSpc>
                <a:spcPts val="2400"/>
              </a:lnSpc>
              <a:spcBef>
                <a:spcPct val="0"/>
              </a:spcBef>
              <a:buNone/>
              <a:defRPr lang="de-DE" sz="2100" b="1" i="0" kern="1200">
                <a:solidFill>
                  <a:srgbClr val="061B2B"/>
                </a:solidFill>
                <a:latin typeface="Volkhov" panose="02000503000000020004" pitchFamily="2" charset="0"/>
                <a:ea typeface="+mj-ea"/>
                <a:cs typeface="Ubuntu" panose="020B0504030602030204" pitchFamily="34" charset="0"/>
              </a:defRPr>
            </a:lvl1pPr>
          </a:lstStyle>
          <a:p>
            <a:pPr>
              <a:lnSpc>
                <a:spcPts val="700"/>
              </a:lnSpc>
            </a:pPr>
            <a:r>
              <a:rPr lang="en-US" sz="600" b="0" spc="20" dirty="0">
                <a:latin typeface="Ubuntu Light" panose="020B0504030602030204" pitchFamily="34" charset="0"/>
                <a:cs typeface="Ubuntu" panose="020B0504030602030204" pitchFamily="34" charset="0"/>
              </a:rPr>
              <a:t>This work is licensed under a Creative Commons Attribution-</a:t>
            </a:r>
            <a:r>
              <a:rPr lang="en-US" sz="600" b="0" spc="20" dirty="0" err="1">
                <a:latin typeface="Ubuntu Light" panose="020B0504030602030204" pitchFamily="34" charset="0"/>
                <a:cs typeface="Ubuntu" panose="020B0504030602030204" pitchFamily="34" charset="0"/>
              </a:rPr>
              <a:t>ShareAlike</a:t>
            </a:r>
            <a:r>
              <a:rPr lang="en-US" sz="600" b="0" spc="20" dirty="0">
                <a:latin typeface="Ubuntu Light" panose="020B0504030602030204" pitchFamily="34" charset="0"/>
                <a:cs typeface="Ubuntu" panose="020B0504030602030204" pitchFamily="34" charset="0"/>
              </a:rPr>
              <a:t> 4.0 International License.</a:t>
            </a:r>
          </a:p>
          <a:p>
            <a:pPr>
              <a:lnSpc>
                <a:spcPts val="700"/>
              </a:lnSpc>
            </a:pPr>
            <a:r>
              <a:rPr lang="en-US" sz="600" b="0" spc="20" dirty="0">
                <a:latin typeface="+mj-lt"/>
                <a:cs typeface="Ubuntu" panose="020B0504030602030204" pitchFamily="34" charset="0"/>
              </a:rPr>
              <a:t>Developed by Kurt Lewin in 1947. Designed by: Digital Leadership AG – </a:t>
            </a:r>
            <a:r>
              <a:rPr lang="en-US" sz="600" b="0" spc="20" dirty="0">
                <a:latin typeface="Ubuntu" panose="020B0504030602030204" pitchFamily="34" charset="0"/>
                <a:cs typeface="Ubuntu" panose="020B0504030602030204" pitchFamily="34" charset="0"/>
                <a:hlinkClick r:id="rId4">
                  <a:extLst>
                    <a:ext uri="{A12FA001-AC4F-418D-AE19-62706E023703}">
                      <ahyp:hlinkClr xmlns:ahyp="http://schemas.microsoft.com/office/drawing/2018/hyperlinkcolor" val="tx"/>
                    </a:ext>
                  </a:extLst>
                </a:hlinkClick>
              </a:rPr>
              <a:t>digitalleadership.com</a:t>
            </a:r>
            <a:r>
              <a:rPr lang="en-US" sz="600" b="0" spc="20" dirty="0">
                <a:latin typeface="+mj-lt"/>
                <a:cs typeface="Ubuntu" panose="020B0504030602030204" pitchFamily="34" charset="0"/>
              </a:rPr>
              <a:t>. </a:t>
            </a:r>
          </a:p>
        </p:txBody>
      </p:sp>
    </p:spTree>
    <p:extLst>
      <p:ext uri="{BB962C8B-B14F-4D97-AF65-F5344CB8AC3E}">
        <p14:creationId xmlns:p14="http://schemas.microsoft.com/office/powerpoint/2010/main" val="3191114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14">
            <a:extLst>
              <a:ext uri="{FF2B5EF4-FFF2-40B4-BE49-F238E27FC236}">
                <a16:creationId xmlns:a16="http://schemas.microsoft.com/office/drawing/2014/main" id="{CF2727FB-2D02-C74D-9B40-0F9BC0A23800}"/>
              </a:ext>
            </a:extLst>
          </p:cNvPr>
          <p:cNvSpPr/>
          <p:nvPr/>
        </p:nvSpPr>
        <p:spPr>
          <a:xfrm>
            <a:off x="6724" y="548182"/>
            <a:ext cx="9144000" cy="4595316"/>
          </a:xfrm>
          <a:prstGeom prst="rect">
            <a:avLst/>
          </a:prstGeom>
          <a:solidFill>
            <a:srgbClr val="F3F6FB"/>
          </a:solidFill>
          <a:ln>
            <a:noFill/>
          </a:ln>
        </p:spPr>
        <p:txBody>
          <a:bodyPr lIns="144000" tIns="108000" rIns="144000" rtlCol="0" anchor="t" anchorCtr="0"/>
          <a:lstStyle/>
          <a:p>
            <a:pPr marL="171450" indent="-171450" algn="l">
              <a:spcAft>
                <a:spcPts val="300"/>
              </a:spcAft>
              <a:buClr>
                <a:srgbClr val="FFC600"/>
              </a:buClr>
              <a:buSzPct val="100000"/>
              <a:buFont typeface="Ubuntu" panose="020B0504030602030204" pitchFamily="34" charset="0"/>
              <a:buChar char="&gt;"/>
            </a:pPr>
            <a:endParaRPr lang="en-US" sz="1050">
              <a:solidFill>
                <a:srgbClr val="566675"/>
              </a:solidFill>
              <a:latin typeface="Ubuntu" panose="020B0504030602030204" pitchFamily="34" charset="0"/>
              <a:cs typeface="Ubuntu" panose="020B0504030602030204" pitchFamily="34" charset="0"/>
            </a:endParaRPr>
          </a:p>
        </p:txBody>
      </p:sp>
      <p:pic>
        <p:nvPicPr>
          <p:cNvPr id="12" name="Grafik 9">
            <a:extLst>
              <a:ext uri="{FF2B5EF4-FFF2-40B4-BE49-F238E27FC236}">
                <a16:creationId xmlns:a16="http://schemas.microsoft.com/office/drawing/2014/main" id="{0E202BBA-61CD-F140-AE44-4A7E57E039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55845" y="4838927"/>
            <a:ext cx="884300" cy="100645"/>
          </a:xfrm>
          <a:prstGeom prst="rect">
            <a:avLst/>
          </a:prstGeom>
        </p:spPr>
      </p:pic>
      <p:pic>
        <p:nvPicPr>
          <p:cNvPr id="14" name="Рисунок 18">
            <a:extLst>
              <a:ext uri="{FF2B5EF4-FFF2-40B4-BE49-F238E27FC236}">
                <a16:creationId xmlns:a16="http://schemas.microsoft.com/office/drawing/2014/main" id="{994439D5-42A3-3747-AED3-BF172AD8AD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1180" y="4821123"/>
            <a:ext cx="474439" cy="156540"/>
          </a:xfrm>
          <a:prstGeom prst="rect">
            <a:avLst/>
          </a:prstGeom>
        </p:spPr>
      </p:pic>
      <p:sp>
        <p:nvSpPr>
          <p:cNvPr id="16" name="Title 4">
            <a:extLst>
              <a:ext uri="{FF2B5EF4-FFF2-40B4-BE49-F238E27FC236}">
                <a16:creationId xmlns:a16="http://schemas.microsoft.com/office/drawing/2014/main" id="{6209AEBB-4074-3742-9B45-4901A7491C7F}"/>
              </a:ext>
            </a:extLst>
          </p:cNvPr>
          <p:cNvSpPr txBox="1">
            <a:spLocks/>
          </p:cNvSpPr>
          <p:nvPr/>
        </p:nvSpPr>
        <p:spPr>
          <a:xfrm>
            <a:off x="827088" y="4857499"/>
            <a:ext cx="6355859" cy="217580"/>
          </a:xfrm>
          <a:prstGeom prst="rect">
            <a:avLst/>
          </a:prstGeom>
        </p:spPr>
        <p:txBody>
          <a:bodyPr vert="horz" lIns="0" tIns="0" rIns="0" bIns="0" rtlCol="0" anchor="t" anchorCtr="0">
            <a:noAutofit/>
          </a:bodyPr>
          <a:lstStyle>
            <a:lvl1pPr algn="l" defTabSz="457200" rtl="0" eaLnBrk="1" latinLnBrk="0" hangingPunct="1">
              <a:lnSpc>
                <a:spcPts val="2400"/>
              </a:lnSpc>
              <a:spcBef>
                <a:spcPct val="0"/>
              </a:spcBef>
              <a:buNone/>
              <a:defRPr lang="de-DE" sz="2100" b="1" i="0" kern="1200">
                <a:solidFill>
                  <a:srgbClr val="061B2B"/>
                </a:solidFill>
                <a:latin typeface="Volkhov" panose="02000503000000020004" pitchFamily="2" charset="0"/>
                <a:ea typeface="+mj-ea"/>
                <a:cs typeface="Ubuntu" panose="020B0504030602030204" pitchFamily="34" charset="0"/>
              </a:defRPr>
            </a:lvl1pPr>
          </a:lstStyle>
          <a:p>
            <a:pPr>
              <a:lnSpc>
                <a:spcPts val="700"/>
              </a:lnSpc>
            </a:pPr>
            <a:r>
              <a:rPr lang="en-US" sz="600" b="0" spc="20" dirty="0">
                <a:latin typeface="Ubuntu" panose="020B0504030602030204" pitchFamily="34" charset="0"/>
                <a:cs typeface="Ubuntu" panose="020B0504030602030204" pitchFamily="34" charset="0"/>
              </a:rPr>
              <a:t>Source: Dr. John P. Kotter. Adapted and Designed by: Digital Leadership AG – </a:t>
            </a:r>
            <a:r>
              <a:rPr lang="en-US" sz="600" b="0" spc="10" dirty="0">
                <a:solidFill>
                  <a:schemeClr val="tx1"/>
                </a:solidFill>
                <a:latin typeface="Ubuntu Medium" panose="020B0604030602030204" pitchFamily="34" charset="0"/>
                <a:hlinkClick r:id="rId6">
                  <a:extLst>
                    <a:ext uri="{A12FA001-AC4F-418D-AE19-62706E023703}">
                      <ahyp:hlinkClr xmlns:ahyp="http://schemas.microsoft.com/office/drawing/2018/hyperlinkcolor" val="tx"/>
                    </a:ext>
                  </a:extLst>
                </a:hlinkClick>
              </a:rPr>
              <a:t>digitalleadership.com</a:t>
            </a:r>
            <a:r>
              <a:rPr lang="en-US" sz="600" b="0" spc="20" dirty="0">
                <a:latin typeface="Ubuntu" panose="020B0504030602030204" pitchFamily="34" charset="0"/>
                <a:cs typeface="Ubuntu" panose="020B0504030602030204" pitchFamily="34" charset="0"/>
              </a:rPr>
              <a:t>. </a:t>
            </a:r>
          </a:p>
        </p:txBody>
      </p:sp>
      <p:sp>
        <p:nvSpPr>
          <p:cNvPr id="17" name="Title 4">
            <a:extLst>
              <a:ext uri="{FF2B5EF4-FFF2-40B4-BE49-F238E27FC236}">
                <a16:creationId xmlns:a16="http://schemas.microsoft.com/office/drawing/2014/main" id="{2FB4084A-1534-2343-B02C-FE9D8BA92FEE}"/>
              </a:ext>
            </a:extLst>
          </p:cNvPr>
          <p:cNvSpPr txBox="1">
            <a:spLocks/>
          </p:cNvSpPr>
          <p:nvPr/>
        </p:nvSpPr>
        <p:spPr>
          <a:xfrm>
            <a:off x="267040" y="70238"/>
            <a:ext cx="4496001" cy="287152"/>
          </a:xfrm>
          <a:prstGeom prst="rect">
            <a:avLst/>
          </a:prstGeom>
        </p:spPr>
        <p:txBody>
          <a:bodyPr vert="horz" lIns="0" tIns="0" rIns="0" bIns="0" rtlCol="0" anchor="t" anchorCtr="0">
            <a:noAutofit/>
          </a:bodyPr>
          <a:lstStyle>
            <a:lvl1pPr algn="l" defTabSz="457200" rtl="0" eaLnBrk="1" latinLnBrk="0" hangingPunct="1">
              <a:lnSpc>
                <a:spcPts val="2400"/>
              </a:lnSpc>
              <a:spcBef>
                <a:spcPct val="0"/>
              </a:spcBef>
              <a:buNone/>
              <a:defRPr lang="de-DE" sz="2100" b="1" i="0" kern="1200">
                <a:solidFill>
                  <a:srgbClr val="061B2B"/>
                </a:solidFill>
                <a:latin typeface="Volkhov" panose="02000503000000020004" pitchFamily="2" charset="0"/>
                <a:ea typeface="+mj-ea"/>
                <a:cs typeface="Ubuntu" panose="020B0504030602030204" pitchFamily="34" charset="0"/>
              </a:defRPr>
            </a:lvl1pPr>
          </a:lstStyle>
          <a:p>
            <a:r>
              <a:rPr lang="en-US" sz="600" spc="60" dirty="0">
                <a:solidFill>
                  <a:srgbClr val="697A8A"/>
                </a:solidFill>
                <a:latin typeface="Ubuntu" panose="020B0504030602030204" pitchFamily="34" charset="0"/>
                <a:cs typeface="Ubuntu" panose="020B0504030602030204" pitchFamily="34" charset="0"/>
              </a:rPr>
              <a:t>THE UNITE INNOVATION &amp; TRANSFORMATION MODELS</a:t>
            </a:r>
            <a:endParaRPr lang="en-US" sz="600" spc="60" dirty="0">
              <a:solidFill>
                <a:srgbClr val="697A8A"/>
              </a:solidFill>
              <a:latin typeface="Ubuntu" panose="020B0504030602030204" pitchFamily="34" charset="0"/>
            </a:endParaRPr>
          </a:p>
        </p:txBody>
      </p:sp>
      <p:sp>
        <p:nvSpPr>
          <p:cNvPr id="18" name="Title 4">
            <a:extLst>
              <a:ext uri="{FF2B5EF4-FFF2-40B4-BE49-F238E27FC236}">
                <a16:creationId xmlns:a16="http://schemas.microsoft.com/office/drawing/2014/main" id="{F3752546-D273-2F4C-B39F-3C4DBE12B6D2}"/>
              </a:ext>
            </a:extLst>
          </p:cNvPr>
          <p:cNvSpPr txBox="1">
            <a:spLocks/>
          </p:cNvSpPr>
          <p:nvPr/>
        </p:nvSpPr>
        <p:spPr>
          <a:xfrm>
            <a:off x="267040" y="233769"/>
            <a:ext cx="6543895" cy="274069"/>
          </a:xfrm>
          <a:prstGeom prst="rect">
            <a:avLst/>
          </a:prstGeom>
        </p:spPr>
        <p:txBody>
          <a:bodyPr vert="horz" lIns="0" tIns="0" rIns="0" bIns="0" rtlCol="0" anchor="t" anchorCtr="0">
            <a:noAutofit/>
          </a:bodyPr>
          <a:lstStyle>
            <a:lvl1pPr algn="l" defTabSz="457200" rtl="0" eaLnBrk="1" latinLnBrk="0" hangingPunct="1">
              <a:lnSpc>
                <a:spcPts val="2400"/>
              </a:lnSpc>
              <a:spcBef>
                <a:spcPct val="0"/>
              </a:spcBef>
              <a:buNone/>
              <a:defRPr lang="de-DE" sz="2100" b="1" i="0" kern="1200">
                <a:solidFill>
                  <a:srgbClr val="061B2B"/>
                </a:solidFill>
                <a:latin typeface="Volkhov" panose="02000503000000020004" pitchFamily="2" charset="0"/>
                <a:ea typeface="+mj-ea"/>
                <a:cs typeface="Ubuntu" panose="020B0504030602030204" pitchFamily="34" charset="0"/>
              </a:defRPr>
            </a:lvl1pPr>
          </a:lstStyle>
          <a:p>
            <a:r>
              <a:rPr lang="en-US" sz="900" spc="60" dirty="0">
                <a:latin typeface="Ubuntu" panose="020B0504030602030204" pitchFamily="34" charset="0"/>
                <a:cs typeface="Ubuntu" panose="020B0504030602030204" pitchFamily="34" charset="0"/>
              </a:rPr>
              <a:t>THE 8-STEP PROCESS FOR LEADING CHANGE</a:t>
            </a:r>
          </a:p>
        </p:txBody>
      </p:sp>
      <p:pic>
        <p:nvPicPr>
          <p:cNvPr id="3" name="Grafik 2">
            <a:extLst>
              <a:ext uri="{FF2B5EF4-FFF2-40B4-BE49-F238E27FC236}">
                <a16:creationId xmlns:a16="http://schemas.microsoft.com/office/drawing/2014/main" id="{66E9C4D4-E7A2-4E41-8A63-640CFCC9B4F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37048" y="716667"/>
            <a:ext cx="7651985" cy="3953776"/>
          </a:xfrm>
          <a:prstGeom prst="rect">
            <a:avLst/>
          </a:prstGeom>
        </p:spPr>
      </p:pic>
      <p:grpSp>
        <p:nvGrpSpPr>
          <p:cNvPr id="13" name="Group 28">
            <a:extLst>
              <a:ext uri="{FF2B5EF4-FFF2-40B4-BE49-F238E27FC236}">
                <a16:creationId xmlns:a16="http://schemas.microsoft.com/office/drawing/2014/main" id="{5CDEC96F-FE31-4A83-8052-8FC1DF21AC7A}"/>
              </a:ext>
            </a:extLst>
          </p:cNvPr>
          <p:cNvGrpSpPr/>
          <p:nvPr/>
        </p:nvGrpSpPr>
        <p:grpSpPr>
          <a:xfrm>
            <a:off x="6342063" y="3257017"/>
            <a:ext cx="2643189" cy="1517058"/>
            <a:chOff x="4045836" y="2608866"/>
            <a:chExt cx="3213981" cy="1205905"/>
          </a:xfrm>
          <a:effectLst>
            <a:outerShdw blurRad="85273" dist="37840" dir="2880000" algn="tl" rotWithShape="0">
              <a:prstClr val="black">
                <a:alpha val="38824"/>
              </a:prstClr>
            </a:outerShdw>
          </a:effectLst>
        </p:grpSpPr>
        <p:sp>
          <p:nvSpPr>
            <p:cNvPr id="15" name="Rounded Rectangle 29">
              <a:extLst>
                <a:ext uri="{FF2B5EF4-FFF2-40B4-BE49-F238E27FC236}">
                  <a16:creationId xmlns:a16="http://schemas.microsoft.com/office/drawing/2014/main" id="{1A34C032-EF61-4FB4-9D94-89D8D1B91E0B}"/>
                </a:ext>
              </a:extLst>
            </p:cNvPr>
            <p:cNvSpPr/>
            <p:nvPr/>
          </p:nvSpPr>
          <p:spPr>
            <a:xfrm>
              <a:off x="4045836" y="2608866"/>
              <a:ext cx="3213981" cy="1077115"/>
            </a:xfrm>
            <a:prstGeom prst="roundRect">
              <a:avLst/>
            </a:prstGeom>
            <a:solidFill>
              <a:srgbClr val="313970"/>
            </a:solidFill>
            <a:ln>
              <a:noFill/>
            </a:ln>
          </p:spPr>
          <p:txBody>
            <a:bodyPr lIns="109728" tIns="108000" rIns="109728" bIns="457200" rtlCol="0" anchor="t" anchorCtr="0">
              <a:spAutoFit/>
            </a:bodyPr>
            <a:lstStyle/>
            <a:p>
              <a:pPr marL="171450" indent="-171450">
                <a:spcAft>
                  <a:spcPts val="300"/>
                </a:spcAft>
                <a:buClr>
                  <a:srgbClr val="323970"/>
                </a:buClr>
                <a:buSzPct val="100000"/>
                <a:buFont typeface="Ubuntu" panose="020B0504030602030204" pitchFamily="34" charset="0"/>
                <a:buChar char="&gt;"/>
              </a:pPr>
              <a:r>
                <a:rPr lang="en-US" sz="800" b="1" dirty="0">
                  <a:solidFill>
                    <a:schemeClr val="bg1"/>
                  </a:solidFill>
                  <a:latin typeface="Ubuntu" panose="020B0504030602030204" pitchFamily="34" charset="0"/>
                </a:rPr>
                <a:t>THE 8-STEP PROCESS FOR LEADING CHANGE</a:t>
              </a:r>
            </a:p>
            <a:p>
              <a:pPr marL="171450" indent="-171450">
                <a:spcAft>
                  <a:spcPts val="300"/>
                </a:spcAft>
                <a:buClr>
                  <a:schemeClr val="accent5"/>
                </a:buClr>
                <a:buSzPct val="100000"/>
                <a:buFont typeface="Ubuntu" panose="020B0504030602030204" pitchFamily="34" charset="0"/>
                <a:buChar char="&gt;"/>
              </a:pPr>
              <a:r>
                <a:rPr lang="en-US" sz="800" dirty="0">
                  <a:solidFill>
                    <a:schemeClr val="bg1"/>
                  </a:solidFill>
                  <a:latin typeface="Ubuntu" panose="020B0504030602030204" pitchFamily="34" charset="0"/>
                </a:rPr>
                <a:t>Follow the well-established 8-Step Process to successfully implement your innovation in the core organization.</a:t>
              </a:r>
            </a:p>
          </p:txBody>
        </p:sp>
        <p:sp>
          <p:nvSpPr>
            <p:cNvPr id="19" name="Triangle 30">
              <a:extLst>
                <a:ext uri="{FF2B5EF4-FFF2-40B4-BE49-F238E27FC236}">
                  <a16:creationId xmlns:a16="http://schemas.microsoft.com/office/drawing/2014/main" id="{C969EEC3-6FB8-4753-92A0-2936EF43B5FF}"/>
                </a:ext>
              </a:extLst>
            </p:cNvPr>
            <p:cNvSpPr/>
            <p:nvPr/>
          </p:nvSpPr>
          <p:spPr>
            <a:xfrm rot="10800000">
              <a:off x="6283839" y="3682889"/>
              <a:ext cx="330913" cy="131882"/>
            </a:xfrm>
            <a:prstGeom prst="triangle">
              <a:avLst/>
            </a:prstGeom>
            <a:solidFill>
              <a:srgbClr val="313970"/>
            </a:solidFill>
            <a:ln>
              <a:noFill/>
            </a:ln>
          </p:spPr>
          <p:txBody>
            <a:bodyPr lIns="109728" tIns="108000" rIns="109728" bIns="109728" rtlCol="0" anchor="t" anchorCtr="0"/>
            <a:lstStyle/>
            <a:p>
              <a:pPr algn="l">
                <a:spcAft>
                  <a:spcPts val="300"/>
                </a:spcAft>
                <a:buClr>
                  <a:srgbClr val="FFC600"/>
                </a:buClr>
                <a:buSzPct val="100000"/>
              </a:pPr>
              <a:endParaRPr lang="en-US" sz="1050" dirty="0">
                <a:solidFill>
                  <a:srgbClr val="566675"/>
                </a:solidFill>
                <a:latin typeface="Ubuntu" panose="020B0504030602030204" pitchFamily="34" charset="0"/>
                <a:cs typeface="Ubuntu" panose="020B0504030602030204" pitchFamily="34" charset="0"/>
              </a:endParaRPr>
            </a:p>
          </p:txBody>
        </p:sp>
      </p:grpSp>
      <p:sp>
        <p:nvSpPr>
          <p:cNvPr id="20" name="Rounded Rectangle 22">
            <a:hlinkClick r:id="rId9"/>
            <a:extLst>
              <a:ext uri="{FF2B5EF4-FFF2-40B4-BE49-F238E27FC236}">
                <a16:creationId xmlns:a16="http://schemas.microsoft.com/office/drawing/2014/main" id="{2BB084AC-2C83-43B7-8D05-60CA065B3BD6}"/>
              </a:ext>
            </a:extLst>
          </p:cNvPr>
          <p:cNvSpPr/>
          <p:nvPr/>
        </p:nvSpPr>
        <p:spPr>
          <a:xfrm>
            <a:off x="6629644" y="4174233"/>
            <a:ext cx="2139706" cy="319489"/>
          </a:xfrm>
          <a:prstGeom prst="roundRect">
            <a:avLst/>
          </a:prstGeom>
          <a:solidFill>
            <a:srgbClr val="64B667"/>
          </a:solidFill>
          <a:ln>
            <a:noFill/>
          </a:ln>
        </p:spPr>
        <p:txBody>
          <a:bodyPr lIns="365760" tIns="45720" rIns="91440" bIns="182880" rtlCol="0" anchor="t" anchorCtr="0"/>
          <a:lstStyle/>
          <a:p>
            <a:pPr>
              <a:spcAft>
                <a:spcPts val="300"/>
              </a:spcAft>
              <a:buClr>
                <a:srgbClr val="FFC600"/>
              </a:buClr>
              <a:buSzPct val="100000"/>
            </a:pPr>
            <a:r>
              <a:rPr lang="en-US" sz="700" b="1" dirty="0">
                <a:solidFill>
                  <a:schemeClr val="bg1"/>
                </a:solidFill>
                <a:latin typeface="Ubuntu" panose="020B0504030602030204" pitchFamily="34" charset="0"/>
              </a:rPr>
              <a:t>THE 8-STEP PROCESS FOR LEADING CHANGE</a:t>
            </a:r>
          </a:p>
        </p:txBody>
      </p:sp>
      <p:pic>
        <p:nvPicPr>
          <p:cNvPr id="21" name="Graphic 24">
            <a:hlinkClick r:id="rId9"/>
            <a:extLst>
              <a:ext uri="{FF2B5EF4-FFF2-40B4-BE49-F238E27FC236}">
                <a16:creationId xmlns:a16="http://schemas.microsoft.com/office/drawing/2014/main" id="{1CE3F88B-6D8C-450E-9C80-101987A31FB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835400" y="4274595"/>
            <a:ext cx="96882" cy="115343"/>
          </a:xfrm>
          <a:prstGeom prst="rect">
            <a:avLst/>
          </a:prstGeom>
        </p:spPr>
      </p:pic>
    </p:spTree>
    <p:extLst>
      <p:ext uri="{BB962C8B-B14F-4D97-AF65-F5344CB8AC3E}">
        <p14:creationId xmlns:p14="http://schemas.microsoft.com/office/powerpoint/2010/main" val="1978473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sim Yer Tutucusu 28">
            <a:extLst>
              <a:ext uri="{FF2B5EF4-FFF2-40B4-BE49-F238E27FC236}">
                <a16:creationId xmlns:a16="http://schemas.microsoft.com/office/drawing/2014/main" id="{78AA9867-FFCF-44B8-8B12-72BEB62F31C4}"/>
              </a:ext>
            </a:extLst>
          </p:cNvPr>
          <p:cNvSpPr>
            <a:spLocks noGrp="1"/>
          </p:cNvSpPr>
          <p:nvPr>
            <p:ph type="pic" sz="quarter" idx="10"/>
          </p:nvPr>
        </p:nvSpPr>
        <p:spPr/>
      </p:sp>
      <p:sp>
        <p:nvSpPr>
          <p:cNvPr id="30" name="Resim Yer Tutucusu 29">
            <a:extLst>
              <a:ext uri="{FF2B5EF4-FFF2-40B4-BE49-F238E27FC236}">
                <a16:creationId xmlns:a16="http://schemas.microsoft.com/office/drawing/2014/main" id="{935921C3-7B57-411B-8FA1-C92512AEDF68}"/>
              </a:ext>
            </a:extLst>
          </p:cNvPr>
          <p:cNvSpPr>
            <a:spLocks noGrp="1"/>
          </p:cNvSpPr>
          <p:nvPr>
            <p:ph type="pic" sz="quarter" idx="11"/>
          </p:nvPr>
        </p:nvSpPr>
        <p:spPr/>
      </p:sp>
      <p:sp>
        <p:nvSpPr>
          <p:cNvPr id="8" name="Oval 7">
            <a:extLst>
              <a:ext uri="{FF2B5EF4-FFF2-40B4-BE49-F238E27FC236}">
                <a16:creationId xmlns:a16="http://schemas.microsoft.com/office/drawing/2014/main" id="{53869774-9B07-4156-8E27-0800661FFCC5}"/>
              </a:ext>
            </a:extLst>
          </p:cNvPr>
          <p:cNvSpPr/>
          <p:nvPr/>
        </p:nvSpPr>
        <p:spPr>
          <a:xfrm>
            <a:off x="7530657" y="139978"/>
            <a:ext cx="1170730" cy="1170730"/>
          </a:xfrm>
          <a:prstGeom prst="ellipse">
            <a:avLst/>
          </a:prstGeom>
          <a:solidFill>
            <a:schemeClr val="bg1"/>
          </a:solidFill>
          <a:ln>
            <a:noFill/>
          </a:ln>
        </p:spPr>
        <p:txBody>
          <a:bodyPr lIns="90000" tIns="90000" rIns="90000" bIns="90000" rtlCol="0" anchor="t" anchorCtr="0"/>
          <a:lstStyle/>
          <a:p>
            <a:pPr marL="171450" indent="-171450" algn="l">
              <a:spcAft>
                <a:spcPts val="300"/>
              </a:spcAft>
              <a:buClr>
                <a:srgbClr val="FFC600"/>
              </a:buClr>
              <a:buSzPct val="13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sp>
        <p:nvSpPr>
          <p:cNvPr id="9" name="Textfeld 49">
            <a:extLst>
              <a:ext uri="{FF2B5EF4-FFF2-40B4-BE49-F238E27FC236}">
                <a16:creationId xmlns:a16="http://schemas.microsoft.com/office/drawing/2014/main" id="{50E3CA35-99EE-4B0E-9FF3-D77A6BB16B90}"/>
              </a:ext>
            </a:extLst>
          </p:cNvPr>
          <p:cNvSpPr txBox="1"/>
          <p:nvPr/>
        </p:nvSpPr>
        <p:spPr>
          <a:xfrm>
            <a:off x="343219" y="2684815"/>
            <a:ext cx="3563936" cy="246221"/>
          </a:xfrm>
          <a:prstGeom prst="rect">
            <a:avLst/>
          </a:prstGeom>
          <a:noFill/>
        </p:spPr>
        <p:txBody>
          <a:bodyPr wrap="square" rtlCol="0">
            <a:spAutoFit/>
          </a:bodyPr>
          <a:lstStyle/>
          <a:p>
            <a:r>
              <a:rPr lang="en-US" sz="1000" b="1" dirty="0">
                <a:solidFill>
                  <a:srgbClr val="061B2B"/>
                </a:solidFill>
                <a:latin typeface="Ubuntu" panose="020B0504030602030204" pitchFamily="34" charset="0"/>
              </a:rPr>
              <a:t>&lt;&lt;this could be you&gt;&gt;</a:t>
            </a:r>
            <a:endParaRPr lang="en-US" sz="1000" b="1" kern="0" dirty="0">
              <a:solidFill>
                <a:srgbClr val="061B2B"/>
              </a:solidFill>
              <a:latin typeface="Ubuntu" panose="020B0504030602030204" pitchFamily="34" charset="0"/>
              <a:ea typeface="Ubuntu" panose="020B0504030602030204" pitchFamily="34" charset="0"/>
              <a:cs typeface="Ubuntu" panose="020B0504030602030204" pitchFamily="34" charset="0"/>
            </a:endParaRPr>
          </a:p>
        </p:txBody>
      </p:sp>
      <p:sp>
        <p:nvSpPr>
          <p:cNvPr id="10" name="Textfeld 49">
            <a:extLst>
              <a:ext uri="{FF2B5EF4-FFF2-40B4-BE49-F238E27FC236}">
                <a16:creationId xmlns:a16="http://schemas.microsoft.com/office/drawing/2014/main" id="{5BA64C51-7792-4B42-AA76-E4DDA34DF674}"/>
              </a:ext>
            </a:extLst>
          </p:cNvPr>
          <p:cNvSpPr txBox="1"/>
          <p:nvPr/>
        </p:nvSpPr>
        <p:spPr>
          <a:xfrm>
            <a:off x="3907156" y="2684815"/>
            <a:ext cx="3563936" cy="246221"/>
          </a:xfrm>
          <a:prstGeom prst="rect">
            <a:avLst/>
          </a:prstGeom>
          <a:noFill/>
        </p:spPr>
        <p:txBody>
          <a:bodyPr wrap="square" rtlCol="0">
            <a:spAutoFit/>
          </a:bodyPr>
          <a:lstStyle/>
          <a:p>
            <a:r>
              <a:rPr lang="en-US" sz="1000" b="1" dirty="0">
                <a:solidFill>
                  <a:srgbClr val="061B2B"/>
                </a:solidFill>
                <a:latin typeface="Ubuntu" panose="020B0504030602030204" pitchFamily="34" charset="0"/>
              </a:rPr>
              <a:t>&lt;&lt;this could be you&gt;&gt;</a:t>
            </a:r>
            <a:endParaRPr lang="en-US" sz="1000" b="1" kern="0" dirty="0">
              <a:solidFill>
                <a:srgbClr val="061B2B"/>
              </a:solidFill>
              <a:latin typeface="Ubuntu" panose="020B0504030602030204" pitchFamily="34" charset="0"/>
              <a:ea typeface="Ubuntu" panose="020B0504030602030204" pitchFamily="34" charset="0"/>
              <a:cs typeface="Ubuntu" panose="020B0504030602030204" pitchFamily="34" charset="0"/>
            </a:endParaRPr>
          </a:p>
        </p:txBody>
      </p:sp>
      <p:sp>
        <p:nvSpPr>
          <p:cNvPr id="11" name="Textfeld 49">
            <a:extLst>
              <a:ext uri="{FF2B5EF4-FFF2-40B4-BE49-F238E27FC236}">
                <a16:creationId xmlns:a16="http://schemas.microsoft.com/office/drawing/2014/main" id="{3F6558FC-F07B-46A0-A215-BC8B8DB7B60A}"/>
              </a:ext>
            </a:extLst>
          </p:cNvPr>
          <p:cNvSpPr txBox="1"/>
          <p:nvPr/>
        </p:nvSpPr>
        <p:spPr>
          <a:xfrm>
            <a:off x="3907156" y="2916267"/>
            <a:ext cx="3038593" cy="1600438"/>
          </a:xfrm>
          <a:prstGeom prst="rect">
            <a:avLst/>
          </a:prstGeom>
          <a:noFill/>
        </p:spPr>
        <p:txBody>
          <a:bodyPr wrap="square" rtlCol="0">
            <a:spAutoFit/>
          </a:bodyPr>
          <a:lstStyle/>
          <a:p>
            <a:r>
              <a:rPr lang="en-US" sz="700" b="1" kern="0" spc="30" dirty="0">
                <a:solidFill>
                  <a:schemeClr val="bg2"/>
                </a:solidFill>
                <a:latin typeface="Ubuntu" panose="020B0504030602030204" pitchFamily="34" charset="0"/>
                <a:ea typeface="Ubuntu" panose="020B0504030602030204" pitchFamily="34" charset="0"/>
                <a:cs typeface="Ubuntu" panose="020B0504030602030204" pitchFamily="34" charset="0"/>
              </a:rPr>
              <a:t>Your title and job</a:t>
            </a:r>
          </a:p>
          <a:p>
            <a:r>
              <a:rPr lang="en-US" sz="700" kern="0" spc="30" dirty="0">
                <a:solidFill>
                  <a:schemeClr val="bg2"/>
                </a:solidFill>
                <a:latin typeface="Ubuntu" panose="020B0504030602030204" pitchFamily="34" charset="0"/>
                <a:ea typeface="Ubuntu" panose="020B0504030602030204" pitchFamily="34" charset="0"/>
                <a:cs typeface="Ubuntu" panose="020B0504030602030204" pitchFamily="34" charset="0"/>
              </a:rPr>
              <a:t>Brief experience, education, certificates etc.</a:t>
            </a:r>
          </a:p>
          <a:p>
            <a:endParaRPr lang="en-US" sz="700" kern="0" spc="30" dirty="0">
              <a:solidFill>
                <a:schemeClr val="bg2"/>
              </a:solidFill>
              <a:latin typeface="Ubuntu" panose="020B0504030602030204" pitchFamily="34" charset="0"/>
              <a:ea typeface="Ubuntu" panose="020B0504030602030204" pitchFamily="34" charset="0"/>
              <a:cs typeface="Ubuntu" panose="020B0504030602030204" pitchFamily="34" charset="0"/>
            </a:endParaRPr>
          </a:p>
          <a:p>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Brief self description. Lorem ipsum dolor sit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amet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consectetur</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adipiscing</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elit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Nullam</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blandit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auctor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neque</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vel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blandit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Integer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ut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felis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imperdiet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sagittis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ipsum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eu</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consequat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sem. Ut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aliquet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accumsan</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suscipit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Integer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nec</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rutrum</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ligula. Donec in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faucibus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massa</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Donec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posuere</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eu</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orci</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sed porta. Vestibulum porta, nisi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nec</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finibus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semper,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felis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dolor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facilisis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turpis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ac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tempor</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dui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nibh</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sit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amet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urna</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Donec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iaculis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enim</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eget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ultricies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sodales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mi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massa</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a:t>
            </a:r>
          </a:p>
          <a:p>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Lorem ipsum dolor sit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amet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consectetur</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adipiscing</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elit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Nullam</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blandit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auctor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neque</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vel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blandit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Integer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ut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felis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imperdiet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sagittis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ipsum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eu</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consequat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sem. </a:t>
            </a:r>
          </a:p>
          <a:p>
            <a:endParaRPr lang="en-US" sz="700" kern="0" dirty="0">
              <a:solidFill>
                <a:schemeClr val="bg2"/>
              </a:solidFill>
              <a:latin typeface="Ubuntu" panose="020B0504030602030204" pitchFamily="34" charset="0"/>
              <a:ea typeface="Ubuntu" panose="020B0504030602030204" pitchFamily="34" charset="0"/>
              <a:cs typeface="Ubuntu" panose="020B0504030602030204" pitchFamily="34" charset="0"/>
            </a:endParaRPr>
          </a:p>
        </p:txBody>
      </p:sp>
      <p:sp>
        <p:nvSpPr>
          <p:cNvPr id="12" name="Title 4">
            <a:extLst>
              <a:ext uri="{FF2B5EF4-FFF2-40B4-BE49-F238E27FC236}">
                <a16:creationId xmlns:a16="http://schemas.microsoft.com/office/drawing/2014/main" id="{371EAC06-2E23-4E82-AD72-079FAAA9BD74}"/>
              </a:ext>
            </a:extLst>
          </p:cNvPr>
          <p:cNvSpPr txBox="1">
            <a:spLocks/>
          </p:cNvSpPr>
          <p:nvPr/>
        </p:nvSpPr>
        <p:spPr>
          <a:xfrm>
            <a:off x="431801" y="306216"/>
            <a:ext cx="8066566" cy="287152"/>
          </a:xfrm>
          <a:prstGeom prst="rect">
            <a:avLst/>
          </a:prstGeom>
        </p:spPr>
        <p:txBody>
          <a:bodyPr vert="horz" lIns="0" tIns="0" rIns="0" bIns="0" rtlCol="0" anchor="t" anchorCtr="0">
            <a:noAutofit/>
          </a:bodyPr>
          <a:lstStyle>
            <a:lvl1pPr algn="l" defTabSz="457200" rtl="0" eaLnBrk="1" latinLnBrk="0" hangingPunct="1">
              <a:lnSpc>
                <a:spcPts val="2400"/>
              </a:lnSpc>
              <a:spcBef>
                <a:spcPct val="0"/>
              </a:spcBef>
              <a:buNone/>
              <a:defRPr lang="de-DE" sz="2100" b="1" i="0" kern="1200">
                <a:solidFill>
                  <a:srgbClr val="061B2B"/>
                </a:solidFill>
                <a:latin typeface="Volkhov" panose="02000503000000020004" pitchFamily="2" charset="0"/>
                <a:ea typeface="+mj-ea"/>
                <a:cs typeface="Ubuntu" panose="020B0504030602030204" pitchFamily="34" charset="0"/>
              </a:defRPr>
            </a:lvl1pPr>
          </a:lstStyle>
          <a:p>
            <a:pPr>
              <a:lnSpc>
                <a:spcPct val="100000"/>
              </a:lnSpc>
              <a:spcBef>
                <a:spcPts val="0"/>
              </a:spcBef>
              <a:spcAft>
                <a:spcPts val="900"/>
              </a:spcAft>
              <a:buClr>
                <a:srgbClr val="FFC600"/>
              </a:buClr>
              <a:buSzPct val="100000"/>
            </a:pPr>
            <a:r>
              <a:rPr lang="en-US" kern="0" dirty="0">
                <a:solidFill>
                  <a:schemeClr val="tx1"/>
                </a:solidFill>
                <a:ea typeface="+mn-ea"/>
              </a:rPr>
              <a:t>Main authors</a:t>
            </a:r>
          </a:p>
        </p:txBody>
      </p:sp>
      <p:sp>
        <p:nvSpPr>
          <p:cNvPr id="13" name="Title 4">
            <a:extLst>
              <a:ext uri="{FF2B5EF4-FFF2-40B4-BE49-F238E27FC236}">
                <a16:creationId xmlns:a16="http://schemas.microsoft.com/office/drawing/2014/main" id="{15616644-1844-48C8-BE8B-FD076EFF4CDD}"/>
              </a:ext>
            </a:extLst>
          </p:cNvPr>
          <p:cNvSpPr txBox="1">
            <a:spLocks/>
          </p:cNvSpPr>
          <p:nvPr/>
        </p:nvSpPr>
        <p:spPr>
          <a:xfrm>
            <a:off x="7750529" y="675117"/>
            <a:ext cx="747838" cy="411058"/>
          </a:xfrm>
          <a:prstGeom prst="rect">
            <a:avLst/>
          </a:prstGeom>
        </p:spPr>
        <p:txBody>
          <a:bodyPr vert="horz" lIns="0" tIns="0" rIns="0" bIns="0" rtlCol="0" anchor="t" anchorCtr="0">
            <a:noAutofit/>
          </a:bodyPr>
          <a:lstStyle>
            <a:lvl1pPr algn="l" defTabSz="457200" rtl="0" eaLnBrk="1" latinLnBrk="0" hangingPunct="1">
              <a:lnSpc>
                <a:spcPts val="2400"/>
              </a:lnSpc>
              <a:spcBef>
                <a:spcPct val="0"/>
              </a:spcBef>
              <a:buNone/>
              <a:defRPr lang="de-DE" sz="2100" b="1" i="0" kern="1200">
                <a:solidFill>
                  <a:srgbClr val="061B2B"/>
                </a:solidFill>
                <a:latin typeface="Volkhov" panose="02000503000000020004" pitchFamily="2" charset="0"/>
                <a:ea typeface="+mj-ea"/>
                <a:cs typeface="Ubuntu" panose="020B0504030602030204" pitchFamily="34" charset="0"/>
              </a:defRPr>
            </a:lvl1pPr>
          </a:lstStyle>
          <a:p>
            <a:pPr algn="ctr">
              <a:lnSpc>
                <a:spcPct val="100000"/>
              </a:lnSpc>
              <a:spcBef>
                <a:spcPts val="0"/>
              </a:spcBef>
              <a:spcAft>
                <a:spcPts val="900"/>
              </a:spcAft>
              <a:buClr>
                <a:srgbClr val="FFC600"/>
              </a:buClr>
              <a:buSzPct val="100000"/>
            </a:pPr>
            <a:r>
              <a:rPr lang="en-US" sz="700" b="0" kern="0" dirty="0">
                <a:solidFill>
                  <a:schemeClr val="tx1"/>
                </a:solidFill>
                <a:latin typeface="Ubuntu" panose="020B0504030602030204" pitchFamily="34" charset="0"/>
                <a:ea typeface="+mn-ea"/>
              </a:rPr>
              <a:t>Thank you for making your work available </a:t>
            </a:r>
            <a:r>
              <a:rPr lang="en-US" sz="700" kern="0" dirty="0">
                <a:solidFill>
                  <a:schemeClr val="tx1"/>
                </a:solidFill>
                <a:latin typeface="Ubuntu" panose="020B0504030602030204" pitchFamily="34" charset="0"/>
                <a:ea typeface="+mn-ea"/>
              </a:rPr>
              <a:t>Open Source!</a:t>
            </a:r>
          </a:p>
        </p:txBody>
      </p:sp>
      <p:sp>
        <p:nvSpPr>
          <p:cNvPr id="14" name="Heart 15">
            <a:extLst>
              <a:ext uri="{FF2B5EF4-FFF2-40B4-BE49-F238E27FC236}">
                <a16:creationId xmlns:a16="http://schemas.microsoft.com/office/drawing/2014/main" id="{F97068B9-5030-4C90-9DF7-CB21525ED7EC}"/>
              </a:ext>
            </a:extLst>
          </p:cNvPr>
          <p:cNvSpPr/>
          <p:nvPr/>
        </p:nvSpPr>
        <p:spPr>
          <a:xfrm rot="805729">
            <a:off x="7962034" y="342153"/>
            <a:ext cx="307976" cy="259882"/>
          </a:xfrm>
          <a:prstGeom prst="heart">
            <a:avLst/>
          </a:prstGeom>
          <a:solidFill>
            <a:srgbClr val="ED6259"/>
          </a:solidFill>
          <a:ln>
            <a:noFill/>
          </a:ln>
        </p:spPr>
        <p:txBody>
          <a:bodyPr lIns="90000" tIns="90000" rIns="90000" bIns="90000" rtlCol="0" anchor="t" anchorCtr="0"/>
          <a:lstStyle/>
          <a:p>
            <a:pPr marL="171450" indent="-171450" algn="l">
              <a:spcAft>
                <a:spcPts val="300"/>
              </a:spcAft>
              <a:buClr>
                <a:srgbClr val="FFC600"/>
              </a:buClr>
              <a:buSzPct val="130000"/>
              <a:buFont typeface="Ubuntu" panose="020B0504030602030204" pitchFamily="34" charset="0"/>
              <a:buChar char="&gt;"/>
            </a:pPr>
            <a:endParaRPr lang="en-US" sz="1050" dirty="0">
              <a:solidFill>
                <a:srgbClr val="566675"/>
              </a:solidFill>
              <a:latin typeface="Ubuntu" panose="020B0504030602030204" pitchFamily="34" charset="0"/>
              <a:cs typeface="Ubuntu" panose="020B0504030602030204" pitchFamily="34" charset="0"/>
            </a:endParaRPr>
          </a:p>
        </p:txBody>
      </p:sp>
      <p:sp>
        <p:nvSpPr>
          <p:cNvPr id="15" name="TextBox 22">
            <a:extLst>
              <a:ext uri="{FF2B5EF4-FFF2-40B4-BE49-F238E27FC236}">
                <a16:creationId xmlns:a16="http://schemas.microsoft.com/office/drawing/2014/main" id="{3150F26F-2549-4611-9C46-106AC2D08062}"/>
              </a:ext>
            </a:extLst>
          </p:cNvPr>
          <p:cNvSpPr txBox="1"/>
          <p:nvPr/>
        </p:nvSpPr>
        <p:spPr>
          <a:xfrm>
            <a:off x="1867166" y="4479627"/>
            <a:ext cx="1852998" cy="307777"/>
          </a:xfrm>
          <a:prstGeom prst="rect">
            <a:avLst/>
          </a:prstGeom>
          <a:noFill/>
        </p:spPr>
        <p:txBody>
          <a:bodyPr wrap="square">
            <a:spAutoFit/>
          </a:bodyPr>
          <a:lstStyle/>
          <a:p>
            <a:r>
              <a:rPr lang="en-US" sz="700" kern="0" dirty="0">
                <a:solidFill>
                  <a:schemeClr val="bg2"/>
                </a:solidFill>
                <a:latin typeface="Ubuntu" panose="020B0504030602030204" pitchFamily="34" charset="0"/>
                <a:ea typeface="Ubuntu" panose="020B0504030602030204" pitchFamily="34" charset="0"/>
                <a:cs typeface="Ubuntu" panose="020B0504030602030204" pitchFamily="34" charset="0"/>
              </a:rPr>
              <a:t>Office +xx (0) 123 456 789</a:t>
            </a:r>
            <a:br>
              <a:rPr lang="en-US" sz="700" kern="0" dirty="0">
                <a:solidFill>
                  <a:schemeClr val="bg2"/>
                </a:solidFill>
                <a:latin typeface="Ubuntu" panose="020B0504030602030204" pitchFamily="34" charset="0"/>
                <a:ea typeface="Ubuntu" panose="020B0504030602030204" pitchFamily="34" charset="0"/>
                <a:cs typeface="Ubuntu" panose="020B0504030602030204" pitchFamily="34" charset="0"/>
              </a:rPr>
            </a:br>
            <a:r>
              <a:rPr lang="en-US" sz="700" kern="0" dirty="0">
                <a:solidFill>
                  <a:schemeClr val="bg2"/>
                </a:solidFill>
                <a:latin typeface="Ubuntu" panose="020B0504030602030204" pitchFamily="34" charset="0"/>
                <a:ea typeface="Ubuntu" panose="020B0504030602030204" pitchFamily="34" charset="0"/>
                <a:cs typeface="Ubuntu" panose="020B0504030602030204" pitchFamily="34" charset="0"/>
              </a:rPr>
              <a:t>firstname.lastname@email.com</a:t>
            </a:r>
          </a:p>
        </p:txBody>
      </p:sp>
      <p:sp>
        <p:nvSpPr>
          <p:cNvPr id="16" name="TextBox 24">
            <a:extLst>
              <a:ext uri="{FF2B5EF4-FFF2-40B4-BE49-F238E27FC236}">
                <a16:creationId xmlns:a16="http://schemas.microsoft.com/office/drawing/2014/main" id="{429DF28D-BF72-43D2-B821-5E5B72E0421F}"/>
              </a:ext>
            </a:extLst>
          </p:cNvPr>
          <p:cNvSpPr txBox="1"/>
          <p:nvPr/>
        </p:nvSpPr>
        <p:spPr>
          <a:xfrm>
            <a:off x="5375228" y="4479627"/>
            <a:ext cx="2303564" cy="307777"/>
          </a:xfrm>
          <a:prstGeom prst="rect">
            <a:avLst/>
          </a:prstGeom>
          <a:noFill/>
        </p:spPr>
        <p:txBody>
          <a:bodyPr wrap="square">
            <a:spAutoFit/>
          </a:bodyPr>
          <a:lstStyle/>
          <a:p>
            <a:r>
              <a:rPr lang="en-US" sz="700" kern="0" dirty="0">
                <a:solidFill>
                  <a:schemeClr val="bg2"/>
                </a:solidFill>
                <a:latin typeface="Ubuntu" panose="020B0504030602030204" pitchFamily="34" charset="0"/>
                <a:ea typeface="Ubuntu" panose="020B0504030602030204" pitchFamily="34" charset="0"/>
                <a:cs typeface="Ubuntu" panose="020B0504030602030204" pitchFamily="34" charset="0"/>
              </a:rPr>
              <a:t>Mobile +xx (0) 123 456 789 firstname.lastname@email.com</a:t>
            </a:r>
          </a:p>
        </p:txBody>
      </p:sp>
      <p:sp>
        <p:nvSpPr>
          <p:cNvPr id="17" name="Rounded Rectangle 1">
            <a:hlinkClick r:id="rId2"/>
            <a:extLst>
              <a:ext uri="{FF2B5EF4-FFF2-40B4-BE49-F238E27FC236}">
                <a16:creationId xmlns:a16="http://schemas.microsoft.com/office/drawing/2014/main" id="{91205F85-ACE9-4848-9CF9-026D4C50E4E1}"/>
              </a:ext>
            </a:extLst>
          </p:cNvPr>
          <p:cNvSpPr/>
          <p:nvPr/>
        </p:nvSpPr>
        <p:spPr>
          <a:xfrm>
            <a:off x="3995738" y="4496946"/>
            <a:ext cx="1294688" cy="284684"/>
          </a:xfrm>
          <a:prstGeom prst="roundRect">
            <a:avLst/>
          </a:prstGeom>
          <a:solidFill>
            <a:srgbClr val="64B667"/>
          </a:solidFill>
          <a:ln>
            <a:noFill/>
          </a:ln>
        </p:spPr>
        <p:txBody>
          <a:bodyPr lIns="144000" tIns="82800" rIns="144000" rtlCol="0" anchor="t" anchorCtr="0"/>
          <a:lstStyle/>
          <a:p>
            <a:pPr algn="l"/>
            <a:r>
              <a:rPr lang="en-US" sz="700" b="1" dirty="0">
                <a:solidFill>
                  <a:schemeClr val="bg1"/>
                </a:solidFill>
                <a:latin typeface="Ubuntu" panose="020B0504030602030204" pitchFamily="34" charset="0"/>
              </a:rPr>
              <a:t>SCHEDULE YOUR CALL</a:t>
            </a:r>
          </a:p>
        </p:txBody>
      </p:sp>
      <p:sp>
        <p:nvSpPr>
          <p:cNvPr id="18" name="Rounded Rectangle 2">
            <a:hlinkClick r:id="rId2"/>
            <a:extLst>
              <a:ext uri="{FF2B5EF4-FFF2-40B4-BE49-F238E27FC236}">
                <a16:creationId xmlns:a16="http://schemas.microsoft.com/office/drawing/2014/main" id="{88EC9790-FC4B-41AF-9651-81747A6D3C71}"/>
              </a:ext>
            </a:extLst>
          </p:cNvPr>
          <p:cNvSpPr/>
          <p:nvPr/>
        </p:nvSpPr>
        <p:spPr>
          <a:xfrm>
            <a:off x="431801" y="4497474"/>
            <a:ext cx="1294688" cy="284684"/>
          </a:xfrm>
          <a:prstGeom prst="roundRect">
            <a:avLst/>
          </a:prstGeom>
          <a:solidFill>
            <a:srgbClr val="64B667"/>
          </a:solidFill>
          <a:ln>
            <a:noFill/>
          </a:ln>
        </p:spPr>
        <p:txBody>
          <a:bodyPr lIns="144000" tIns="82800" rIns="144000" rtlCol="0" anchor="t" anchorCtr="0"/>
          <a:lstStyle/>
          <a:p>
            <a:pPr algn="l"/>
            <a:r>
              <a:rPr lang="en-US" sz="700" b="1" dirty="0">
                <a:solidFill>
                  <a:schemeClr val="bg1"/>
                </a:solidFill>
                <a:latin typeface="Ubuntu" panose="020B0504030602030204" pitchFamily="34" charset="0"/>
              </a:rPr>
              <a:t>SCHEDULE YOUR CALL</a:t>
            </a:r>
          </a:p>
        </p:txBody>
      </p:sp>
      <p:sp>
        <p:nvSpPr>
          <p:cNvPr id="19" name="Text Box 37">
            <a:hlinkClick r:id="rId3"/>
            <a:extLst>
              <a:ext uri="{FF2B5EF4-FFF2-40B4-BE49-F238E27FC236}">
                <a16:creationId xmlns:a16="http://schemas.microsoft.com/office/drawing/2014/main" id="{1C18D3B7-A154-4605-A798-F6245E893386}"/>
              </a:ext>
            </a:extLst>
          </p:cNvPr>
          <p:cNvSpPr txBox="1">
            <a:spLocks noChangeArrowheads="1"/>
          </p:cNvSpPr>
          <p:nvPr/>
        </p:nvSpPr>
        <p:spPr bwMode="auto">
          <a:xfrm>
            <a:off x="6868530" y="4731990"/>
            <a:ext cx="1832857" cy="284684"/>
          </a:xfrm>
          <a:prstGeom prst="rect">
            <a:avLst/>
          </a:prstGeom>
          <a:noFill/>
          <a:ln w="9525">
            <a:noFill/>
            <a:miter lim="800000"/>
            <a:headEnd/>
            <a:tailEnd/>
          </a:ln>
          <a:effectLst/>
        </p:spPr>
        <p:txBody>
          <a:bodyPr lIns="0" tIns="0" rIns="0" bIns="0" anchor="ctr" anchorCtr="0">
            <a:noAutofit/>
          </a:bodyPr>
          <a:lstStyle>
            <a:lvl1pPr eaLnBrk="0" hangingPunct="0">
              <a:defRPr sz="2400" i="1">
                <a:solidFill>
                  <a:schemeClr val="bg1"/>
                </a:solidFill>
                <a:latin typeface="Ubuntu" panose="020B0504030602030204" pitchFamily="34" charset="0"/>
                <a:ea typeface="Ubuntu" panose="020B0504030602030204" pitchFamily="34" charset="0"/>
              </a:defRPr>
            </a:lvl1pPr>
            <a:lvl2pPr marL="37931725" indent="-37474525" eaLnBrk="0" hangingPunct="0">
              <a:defRPr sz="2400" i="1">
                <a:solidFill>
                  <a:schemeClr val="bg1"/>
                </a:solidFill>
                <a:latin typeface="Ubuntu" panose="020B0504030602030204" pitchFamily="34" charset="0"/>
                <a:ea typeface="Ubuntu" panose="020B0504030602030204" pitchFamily="34" charset="0"/>
              </a:defRPr>
            </a:lvl2pPr>
            <a:lvl3pPr eaLnBrk="0" hangingPunct="0">
              <a:defRPr sz="2400" i="1">
                <a:solidFill>
                  <a:schemeClr val="bg1"/>
                </a:solidFill>
                <a:latin typeface="Ubuntu" panose="020B0504030602030204" pitchFamily="34" charset="0"/>
                <a:ea typeface="Ubuntu" panose="020B0504030602030204" pitchFamily="34" charset="0"/>
              </a:defRPr>
            </a:lvl3pPr>
            <a:lvl4pPr eaLnBrk="0" hangingPunct="0">
              <a:defRPr sz="2400" i="1">
                <a:solidFill>
                  <a:schemeClr val="bg1"/>
                </a:solidFill>
                <a:latin typeface="Ubuntu" panose="020B0504030602030204" pitchFamily="34" charset="0"/>
                <a:ea typeface="Ubuntu" panose="020B0504030602030204" pitchFamily="34" charset="0"/>
              </a:defRPr>
            </a:lvl4pPr>
            <a:lvl5pPr eaLnBrk="0" hangingPunct="0">
              <a:defRPr sz="2400" i="1">
                <a:solidFill>
                  <a:schemeClr val="bg1"/>
                </a:solidFill>
                <a:latin typeface="Ubuntu" panose="020B0504030602030204" pitchFamily="34" charset="0"/>
                <a:ea typeface="Ubuntu" panose="020B0504030602030204" pitchFamily="34" charset="0"/>
              </a:defRPr>
            </a:lvl5pPr>
            <a:lvl6pPr marL="4572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6pPr>
            <a:lvl7pPr marL="9144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7pPr>
            <a:lvl8pPr marL="13716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8pPr>
            <a:lvl9pPr marL="1828800" eaLnBrk="0" fontAlgn="base" hangingPunct="0">
              <a:spcBef>
                <a:spcPct val="0"/>
              </a:spcBef>
              <a:spcAft>
                <a:spcPct val="0"/>
              </a:spcAft>
              <a:defRPr sz="2400" i="1">
                <a:solidFill>
                  <a:schemeClr val="bg1"/>
                </a:solidFill>
                <a:latin typeface="Ubuntu" panose="020B0504030602030204" pitchFamily="34" charset="0"/>
                <a:ea typeface="Ubuntu" panose="020B0504030602030204" pitchFamily="34" charset="0"/>
              </a:defRPr>
            </a:lvl9pPr>
          </a:lstStyle>
          <a:p>
            <a:pPr algn="r">
              <a:lnSpc>
                <a:spcPct val="101000"/>
              </a:lnSpc>
              <a:spcBef>
                <a:spcPct val="50000"/>
              </a:spcBef>
            </a:pPr>
            <a:r>
              <a:rPr lang="en-US" sz="600" b="0" i="0" spc="60" baseline="0" noProof="0" dirty="0">
                <a:solidFill>
                  <a:schemeClr val="tx2">
                    <a:lumMod val="75000"/>
                  </a:schemeClr>
                </a:solidFill>
                <a:latin typeface="Ubuntu" panose="020B0504030602030204" pitchFamily="34" charset="0"/>
                <a:cs typeface="Ubuntu" panose="020B0504030602030204" pitchFamily="34" charset="0"/>
              </a:rPr>
              <a:t>digitalleadership.com</a:t>
            </a:r>
          </a:p>
        </p:txBody>
      </p:sp>
      <p:sp>
        <p:nvSpPr>
          <p:cNvPr id="20" name="Rounded Rectangle 29">
            <a:extLst>
              <a:ext uri="{FF2B5EF4-FFF2-40B4-BE49-F238E27FC236}">
                <a16:creationId xmlns:a16="http://schemas.microsoft.com/office/drawing/2014/main" id="{58FD5452-DFE3-4E68-AE7D-56DFF0ED01F2}"/>
              </a:ext>
            </a:extLst>
          </p:cNvPr>
          <p:cNvSpPr/>
          <p:nvPr/>
        </p:nvSpPr>
        <p:spPr>
          <a:xfrm>
            <a:off x="6945750" y="2136185"/>
            <a:ext cx="2120467" cy="2016702"/>
          </a:xfrm>
          <a:prstGeom prst="roundRect">
            <a:avLst/>
          </a:prstGeom>
          <a:solidFill>
            <a:srgbClr val="313970"/>
          </a:solidFill>
          <a:ln>
            <a:noFill/>
          </a:ln>
        </p:spPr>
        <p:txBody>
          <a:bodyPr wrap="square" lIns="72000" tIns="72000" rIns="72000" bIns="72000" rtlCol="0" anchor="t" anchorCtr="0">
            <a:spAutoFit/>
          </a:bodyPr>
          <a:lstStyle/>
          <a:p>
            <a:pPr marL="171450" indent="-171450">
              <a:spcAft>
                <a:spcPts val="300"/>
              </a:spcAft>
              <a:buClr>
                <a:schemeClr val="accent5"/>
              </a:buClr>
              <a:buSzPct val="100000"/>
              <a:buFont typeface="Ubuntu" panose="020B0504030602030204" pitchFamily="34" charset="0"/>
              <a:buChar char="&gt;"/>
            </a:pPr>
            <a:r>
              <a:rPr lang="en-US" sz="800" b="1" dirty="0">
                <a:solidFill>
                  <a:schemeClr val="bg1"/>
                </a:solidFill>
                <a:latin typeface="Ubuntu" panose="020B0504030602030204" pitchFamily="34" charset="0"/>
              </a:rPr>
              <a:t>Please help complete this model </a:t>
            </a:r>
            <a:r>
              <a:rPr lang="en-US" sz="800" dirty="0">
                <a:solidFill>
                  <a:schemeClr val="bg1"/>
                </a:solidFill>
                <a:latin typeface="Ubuntu" panose="020B0504030602030204" pitchFamily="34" charset="0"/>
              </a:rPr>
              <a:t>and turn it into a full blown download package with alternatives, examples, a real template, a corresponding approach and anything else you deem of importance. </a:t>
            </a:r>
          </a:p>
          <a:p>
            <a:pPr marL="171450" indent="-171450">
              <a:spcAft>
                <a:spcPts val="300"/>
              </a:spcAft>
              <a:buClr>
                <a:schemeClr val="accent5"/>
              </a:buClr>
              <a:buSzPct val="100000"/>
              <a:buFont typeface="Ubuntu" panose="020B0504030602030204" pitchFamily="34" charset="0"/>
              <a:buChar char="&gt;"/>
            </a:pPr>
            <a:r>
              <a:rPr lang="en-US" sz="800" b="1" dirty="0">
                <a:solidFill>
                  <a:schemeClr val="bg1"/>
                </a:solidFill>
                <a:latin typeface="Ubuntu" panose="020B0504030602030204" pitchFamily="34" charset="0"/>
              </a:rPr>
              <a:t>The model will be published </a:t>
            </a:r>
            <a:r>
              <a:rPr lang="en-US" sz="800" b="1" dirty="0" err="1">
                <a:solidFill>
                  <a:schemeClr val="bg1"/>
                </a:solidFill>
                <a:latin typeface="Ubuntu" panose="020B0504030602030204" pitchFamily="34" charset="0"/>
              </a:rPr>
              <a:t>OpenSource</a:t>
            </a:r>
            <a:r>
              <a:rPr lang="en-US" sz="800" b="1" dirty="0">
                <a:solidFill>
                  <a:schemeClr val="bg1"/>
                </a:solidFill>
                <a:latin typeface="Ubuntu" panose="020B0504030602030204" pitchFamily="34" charset="0"/>
              </a:rPr>
              <a:t> under your name.</a:t>
            </a:r>
          </a:p>
          <a:p>
            <a:pPr marL="171450" indent="-171450">
              <a:spcAft>
                <a:spcPts val="300"/>
              </a:spcAft>
              <a:buClr>
                <a:schemeClr val="accent5"/>
              </a:buClr>
              <a:buSzPct val="100000"/>
              <a:buFont typeface="Ubuntu" panose="020B0504030602030204" pitchFamily="34" charset="0"/>
              <a:buChar char="&gt;"/>
            </a:pPr>
            <a:r>
              <a:rPr lang="en-US" sz="800" dirty="0">
                <a:solidFill>
                  <a:schemeClr val="bg1"/>
                </a:solidFill>
                <a:latin typeface="Ubuntu" panose="020B0504030602030204" pitchFamily="34" charset="0"/>
              </a:rPr>
              <a:t>You can equally feature your company and or services in an appropriate way on an additional page.</a:t>
            </a:r>
          </a:p>
        </p:txBody>
      </p:sp>
      <p:sp>
        <p:nvSpPr>
          <p:cNvPr id="21" name="Triangle 30">
            <a:extLst>
              <a:ext uri="{FF2B5EF4-FFF2-40B4-BE49-F238E27FC236}">
                <a16:creationId xmlns:a16="http://schemas.microsoft.com/office/drawing/2014/main" id="{C47EBDB6-D09B-494F-A764-2791D2752082}"/>
              </a:ext>
            </a:extLst>
          </p:cNvPr>
          <p:cNvSpPr/>
          <p:nvPr/>
        </p:nvSpPr>
        <p:spPr>
          <a:xfrm rot="16200000">
            <a:off x="6746429" y="2492066"/>
            <a:ext cx="272144" cy="165911"/>
          </a:xfrm>
          <a:prstGeom prst="triangle">
            <a:avLst/>
          </a:prstGeom>
          <a:solidFill>
            <a:srgbClr val="313970"/>
          </a:solidFill>
          <a:ln>
            <a:noFill/>
          </a:ln>
        </p:spPr>
        <p:txBody>
          <a:bodyPr lIns="109728" tIns="108000" rIns="109728" bIns="109728" rtlCol="0" anchor="t" anchorCtr="0"/>
          <a:lstStyle/>
          <a:p>
            <a:pPr algn="l">
              <a:spcAft>
                <a:spcPts val="300"/>
              </a:spcAft>
              <a:buClr>
                <a:srgbClr val="FFC600"/>
              </a:buClr>
              <a:buSzPct val="100000"/>
            </a:pPr>
            <a:endParaRPr lang="en-US" sz="1050" dirty="0">
              <a:solidFill>
                <a:srgbClr val="566675"/>
              </a:solidFill>
              <a:latin typeface="Ubuntu" panose="020B0504030602030204" pitchFamily="34" charset="0"/>
              <a:cs typeface="Ubuntu" panose="020B0504030602030204" pitchFamily="34" charset="0"/>
            </a:endParaRPr>
          </a:p>
        </p:txBody>
      </p:sp>
      <p:sp>
        <p:nvSpPr>
          <p:cNvPr id="22" name="Textfeld 49">
            <a:extLst>
              <a:ext uri="{FF2B5EF4-FFF2-40B4-BE49-F238E27FC236}">
                <a16:creationId xmlns:a16="http://schemas.microsoft.com/office/drawing/2014/main" id="{8F81CD55-2C26-461C-8285-58CDA1F62406}"/>
              </a:ext>
            </a:extLst>
          </p:cNvPr>
          <p:cNvSpPr txBox="1"/>
          <p:nvPr/>
        </p:nvSpPr>
        <p:spPr>
          <a:xfrm>
            <a:off x="343219" y="2919580"/>
            <a:ext cx="3038593" cy="1600438"/>
          </a:xfrm>
          <a:prstGeom prst="rect">
            <a:avLst/>
          </a:prstGeom>
          <a:noFill/>
        </p:spPr>
        <p:txBody>
          <a:bodyPr wrap="square" rtlCol="0">
            <a:spAutoFit/>
          </a:bodyPr>
          <a:lstStyle/>
          <a:p>
            <a:r>
              <a:rPr lang="en-US" sz="700" b="1" kern="0" spc="30" dirty="0">
                <a:solidFill>
                  <a:schemeClr val="bg2"/>
                </a:solidFill>
                <a:latin typeface="Ubuntu" panose="020B0504030602030204" pitchFamily="34" charset="0"/>
                <a:ea typeface="Ubuntu" panose="020B0504030602030204" pitchFamily="34" charset="0"/>
                <a:cs typeface="Ubuntu" panose="020B0504030602030204" pitchFamily="34" charset="0"/>
              </a:rPr>
              <a:t>Your title and job</a:t>
            </a:r>
          </a:p>
          <a:p>
            <a:r>
              <a:rPr lang="en-US" sz="700" kern="0" spc="30" dirty="0">
                <a:solidFill>
                  <a:schemeClr val="bg2"/>
                </a:solidFill>
                <a:latin typeface="Ubuntu" panose="020B0504030602030204" pitchFamily="34" charset="0"/>
                <a:ea typeface="Ubuntu" panose="020B0504030602030204" pitchFamily="34" charset="0"/>
                <a:cs typeface="Ubuntu" panose="020B0504030602030204" pitchFamily="34" charset="0"/>
              </a:rPr>
              <a:t>Brief experience, education, certificates etc.</a:t>
            </a:r>
          </a:p>
          <a:p>
            <a:endParaRPr lang="en-US" sz="700" kern="0" spc="30" dirty="0">
              <a:solidFill>
                <a:schemeClr val="bg2"/>
              </a:solidFill>
              <a:latin typeface="Ubuntu" panose="020B0504030602030204" pitchFamily="34" charset="0"/>
              <a:ea typeface="Ubuntu" panose="020B0504030602030204" pitchFamily="34" charset="0"/>
              <a:cs typeface="Ubuntu" panose="020B0504030602030204" pitchFamily="34" charset="0"/>
            </a:endParaRPr>
          </a:p>
          <a:p>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Brief self description. Lorem ipsum dolor sit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amet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consectetur</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adipiscing</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elit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Nullam</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blandit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auctor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neque</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vel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blandit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Integer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ut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felis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imperdiet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sagittis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ipsum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eu</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consequat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sem. Ut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aliquet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accumsan</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suscipit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Integer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nec</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rutrum</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ligula. Donec in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faucibus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massa</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Donec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posuere</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eu</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orci</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sed porta. Vestibulum porta, nisi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nec</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finibus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semper,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felis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dolor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facilisis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turpis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ac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tempor</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dui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nibh</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sit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amet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urna</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Donec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iaculis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enim</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eget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ultricies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sodales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mi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massa</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a:t>
            </a:r>
          </a:p>
          <a:p>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Lorem ipsum dolor sit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amet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consectetur</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adipiscing</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elit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Nullam</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blandit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auctor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neque</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vel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blandit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Integer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ut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felis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imperdiet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sagittis</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ipsum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eu</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a:t>
            </a:r>
            <a:r>
              <a:rPr lang="en-US" sz="700" kern="0" dirty="0" err="1">
                <a:solidFill>
                  <a:srgbClr val="061B2B"/>
                </a:solidFill>
                <a:latin typeface="Ubuntu" panose="020B0504030602030204" pitchFamily="34" charset="0"/>
                <a:ea typeface="Ubuntu" panose="020B0504030602030204" pitchFamily="34" charset="0"/>
                <a:cs typeface="Ubuntu" panose="020B0504030602030204" pitchFamily="34" charset="0"/>
              </a:rPr>
              <a:t>consequat</a:t>
            </a:r>
            <a:r>
              <a:rPr lang="en-US" sz="700" kern="0" dirty="0">
                <a:solidFill>
                  <a:srgbClr val="061B2B"/>
                </a:solidFill>
                <a:latin typeface="Ubuntu" panose="020B0504030602030204" pitchFamily="34" charset="0"/>
                <a:ea typeface="Ubuntu" panose="020B0504030602030204" pitchFamily="34" charset="0"/>
                <a:cs typeface="Ubuntu" panose="020B0504030602030204" pitchFamily="34" charset="0"/>
              </a:rPr>
              <a:t> sem. </a:t>
            </a:r>
          </a:p>
          <a:p>
            <a:endParaRPr lang="en-US" sz="700" kern="0" dirty="0">
              <a:solidFill>
                <a:schemeClr val="bg2"/>
              </a:solidFill>
              <a:latin typeface="Ubuntu" panose="020B0504030602030204" pitchFamily="34" charset="0"/>
              <a:ea typeface="Ubuntu" panose="020B0504030602030204" pitchFamily="34" charset="0"/>
              <a:cs typeface="Ubuntu" panose="020B0504030602030204" pitchFamily="34" charset="0"/>
            </a:endParaRPr>
          </a:p>
        </p:txBody>
      </p:sp>
    </p:spTree>
    <p:extLst>
      <p:ext uri="{BB962C8B-B14F-4D97-AF65-F5344CB8AC3E}">
        <p14:creationId xmlns:p14="http://schemas.microsoft.com/office/powerpoint/2010/main" val="3959579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202;p66">
            <a:extLst>
              <a:ext uri="{FF2B5EF4-FFF2-40B4-BE49-F238E27FC236}">
                <a16:creationId xmlns:a16="http://schemas.microsoft.com/office/drawing/2014/main" id="{A9950353-9ADD-EAB1-E8EE-95C8A45C7246}"/>
              </a:ext>
            </a:extLst>
          </p:cNvPr>
          <p:cNvSpPr txBox="1">
            <a:spLocks/>
          </p:cNvSpPr>
          <p:nvPr/>
        </p:nvSpPr>
        <p:spPr>
          <a:xfrm>
            <a:off x="395287" y="378291"/>
            <a:ext cx="5729926" cy="368434"/>
          </a:xfrm>
          <a:prstGeom prst="rect">
            <a:avLst/>
          </a:prstGeom>
          <a:noFill/>
          <a:ln>
            <a:noFill/>
          </a:ln>
        </p:spPr>
        <p:txBody>
          <a:bodyPr spcFirstLastPara="1" vert="horz" wrap="square" lIns="0" tIns="0" rIns="0" bIns="0" rtlCol="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4285"/>
              </a:lnSpc>
              <a:buClr>
                <a:srgbClr val="061B2B"/>
              </a:buClr>
              <a:buSzPts val="2100"/>
              <a:buFont typeface="Volkhov"/>
              <a:buNone/>
            </a:pPr>
            <a:r>
              <a:rPr lang="en-US" sz="2100" b="1" dirty="0">
                <a:solidFill>
                  <a:schemeClr val="bg1"/>
                </a:solidFill>
                <a:latin typeface="Volkhov" panose="02000503000000020004" pitchFamily="2" charset="0"/>
              </a:rPr>
              <a:t>Proudly sponsored by Digital Leadership.</a:t>
            </a:r>
          </a:p>
        </p:txBody>
      </p:sp>
      <p:sp>
        <p:nvSpPr>
          <p:cNvPr id="36" name="Google Shape;2202;p66">
            <a:extLst>
              <a:ext uri="{FF2B5EF4-FFF2-40B4-BE49-F238E27FC236}">
                <a16:creationId xmlns:a16="http://schemas.microsoft.com/office/drawing/2014/main" id="{BF68173E-C8B1-3E5C-27DE-F2D25D59549E}"/>
              </a:ext>
            </a:extLst>
          </p:cNvPr>
          <p:cNvSpPr txBox="1">
            <a:spLocks/>
          </p:cNvSpPr>
          <p:nvPr/>
        </p:nvSpPr>
        <p:spPr>
          <a:xfrm>
            <a:off x="3714130" y="2802141"/>
            <a:ext cx="1650350" cy="315727"/>
          </a:xfrm>
          <a:prstGeom prst="rect">
            <a:avLst/>
          </a:prstGeom>
          <a:noFill/>
          <a:ln>
            <a:noFill/>
          </a:ln>
        </p:spPr>
        <p:txBody>
          <a:bodyPr spcFirstLastPara="1" vert="horz" wrap="square" lIns="0" tIns="0" rIns="0" bIns="0" rtlCol="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4285"/>
              </a:lnSpc>
              <a:buClr>
                <a:srgbClr val="061B2B"/>
              </a:buClr>
              <a:buSzPts val="2100"/>
              <a:buFont typeface="Volkhov"/>
              <a:buNone/>
            </a:pPr>
            <a:r>
              <a:rPr lang="en-US" sz="900" b="1" dirty="0">
                <a:solidFill>
                  <a:schemeClr val="bg1"/>
                </a:solidFill>
                <a:latin typeface="Ubuntu" panose="020B0504030602030204" pitchFamily="34" charset="0"/>
              </a:rPr>
              <a:t>THE LARGEST SET OF METHODOLOGY GLOBALLY.</a:t>
            </a:r>
            <a:endParaRPr lang="en-US" sz="500" b="1" dirty="0">
              <a:solidFill>
                <a:schemeClr val="bg1"/>
              </a:solidFill>
              <a:latin typeface="Ubuntu" panose="020B0504030602030204" pitchFamily="34" charset="0"/>
            </a:endParaRPr>
          </a:p>
        </p:txBody>
      </p:sp>
      <p:sp>
        <p:nvSpPr>
          <p:cNvPr id="40" name="TextBox 39">
            <a:extLst>
              <a:ext uri="{FF2B5EF4-FFF2-40B4-BE49-F238E27FC236}">
                <a16:creationId xmlns:a16="http://schemas.microsoft.com/office/drawing/2014/main" id="{4C2D89C6-4B6E-B0D1-10C9-F407529B67AC}"/>
              </a:ext>
            </a:extLst>
          </p:cNvPr>
          <p:cNvSpPr txBox="1"/>
          <p:nvPr/>
        </p:nvSpPr>
        <p:spPr>
          <a:xfrm>
            <a:off x="3258979" y="3287495"/>
            <a:ext cx="2713136" cy="1039580"/>
          </a:xfrm>
          <a:prstGeom prst="rect">
            <a:avLst/>
          </a:prstGeom>
          <a:noFill/>
        </p:spPr>
        <p:txBody>
          <a:bodyPr wrap="square">
            <a:spAutoFit/>
          </a:bodyPr>
          <a:lstStyle/>
          <a:p>
            <a:pPr>
              <a:lnSpc>
                <a:spcPct val="150000"/>
              </a:lnSpc>
            </a:pPr>
            <a:r>
              <a:rPr lang="en-US" sz="700" b="1" dirty="0">
                <a:solidFill>
                  <a:schemeClr val="bg1"/>
                </a:solidFill>
                <a:latin typeface="Ubuntu" panose="020B0504030602030204" pitchFamily="34" charset="0"/>
              </a:rPr>
              <a:t>THE UNITE MODELS </a:t>
            </a:r>
            <a:r>
              <a:rPr lang="en-US" sz="700" dirty="0">
                <a:solidFill>
                  <a:schemeClr val="bg1"/>
                </a:solidFill>
                <a:latin typeface="Ubuntu" panose="020B0504030602030204" pitchFamily="34" charset="0"/>
              </a:rPr>
              <a:t>are the by far largest library of innovation and digital transformation models available on the market globally. They cover all important domains end2end and uniquely – they are deeply integrated. </a:t>
            </a:r>
            <a:br>
              <a:rPr lang="en-US" sz="700" dirty="0">
                <a:solidFill>
                  <a:schemeClr val="bg1"/>
                </a:solidFill>
                <a:latin typeface="Ubuntu" panose="020B0504030602030204" pitchFamily="34" charset="0"/>
              </a:rPr>
            </a:br>
            <a:r>
              <a:rPr lang="en-US" sz="700" dirty="0">
                <a:solidFill>
                  <a:schemeClr val="bg1"/>
                </a:solidFill>
                <a:latin typeface="Ubuntu" panose="020B0504030602030204" pitchFamily="34" charset="0"/>
              </a:rPr>
              <a:t>Please be invited to leverage them in your organization.</a:t>
            </a:r>
            <a:br>
              <a:rPr lang="en-US" sz="700" i="1" dirty="0">
                <a:solidFill>
                  <a:schemeClr val="bg1"/>
                </a:solidFill>
                <a:latin typeface="Ubuntu" panose="020B0504030602030204" pitchFamily="34" charset="0"/>
              </a:rPr>
            </a:br>
            <a:r>
              <a:rPr lang="en-US" sz="700" b="1" dirty="0">
                <a:solidFill>
                  <a:schemeClr val="bg1"/>
                </a:solidFill>
                <a:latin typeface="Ubuntu" panose="020B0504030602030204" pitchFamily="34" charset="0"/>
              </a:rPr>
              <a:t>Let’s  UNITE and create a world worth living in !</a:t>
            </a:r>
          </a:p>
        </p:txBody>
      </p:sp>
      <p:pic>
        <p:nvPicPr>
          <p:cNvPr id="45" name="Graphic 44">
            <a:extLst>
              <a:ext uri="{FF2B5EF4-FFF2-40B4-BE49-F238E27FC236}">
                <a16:creationId xmlns:a16="http://schemas.microsoft.com/office/drawing/2014/main" id="{0FC80CBC-6C9D-5D91-2CDD-FE7B55BC8C9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42444" y="2854751"/>
            <a:ext cx="210507" cy="210507"/>
          </a:xfrm>
          <a:prstGeom prst="rect">
            <a:avLst/>
          </a:prstGeom>
        </p:spPr>
      </p:pic>
      <p:sp>
        <p:nvSpPr>
          <p:cNvPr id="48" name="TextBox 47">
            <a:extLst>
              <a:ext uri="{FF2B5EF4-FFF2-40B4-BE49-F238E27FC236}">
                <a16:creationId xmlns:a16="http://schemas.microsoft.com/office/drawing/2014/main" id="{41201179-9683-4E94-ADB5-9FA1EEA2ECEE}"/>
              </a:ext>
            </a:extLst>
          </p:cNvPr>
          <p:cNvSpPr txBox="1"/>
          <p:nvPr/>
        </p:nvSpPr>
        <p:spPr>
          <a:xfrm>
            <a:off x="2085349" y="4738399"/>
            <a:ext cx="5490606" cy="215444"/>
          </a:xfrm>
          <a:prstGeom prst="rect">
            <a:avLst/>
          </a:prstGeom>
          <a:noFill/>
        </p:spPr>
        <p:txBody>
          <a:bodyPr wrap="none" rtlCol="0">
            <a:spAutoFit/>
          </a:bodyPr>
          <a:lstStyle/>
          <a:p>
            <a:r>
              <a:rPr lang="en-US" sz="800" kern="0" dirty="0">
                <a:solidFill>
                  <a:schemeClr val="bg1"/>
                </a:solidFill>
                <a:latin typeface="Ubuntu" panose="020B0504030602030204" pitchFamily="34" charset="0"/>
                <a:ea typeface="Ubuntu" panose="020B0504030602030204" pitchFamily="34" charset="0"/>
                <a:cs typeface="Ubuntu" panose="020B0504030602030204" pitchFamily="34" charset="0"/>
              </a:rPr>
              <a:t>Office +41 (0) 44 562 42 24             |             </a:t>
            </a:r>
            <a:r>
              <a:rPr lang="en-US" sz="800" kern="0" dirty="0">
                <a:solidFill>
                  <a:schemeClr val="bg1"/>
                </a:solidFill>
                <a:latin typeface="Ubuntu" panose="020B0504030602030204" pitchFamily="34" charset="0"/>
                <a:ea typeface="Ubuntu" panose="020B0504030602030204" pitchFamily="34" charset="0"/>
                <a:cs typeface="Ubuntu" panose="020B0504030602030204" pitchFamily="34" charset="0"/>
                <a:hlinkClick r:id="rId4">
                  <a:extLst>
                    <a:ext uri="{A12FA001-AC4F-418D-AE19-62706E023703}">
                      <ahyp:hlinkClr xmlns:ahyp="http://schemas.microsoft.com/office/drawing/2018/hyperlinkcolor" val="tx"/>
                    </a:ext>
                  </a:extLst>
                </a:hlinkClick>
              </a:rPr>
              <a:t>engage@digitalleadership.com</a:t>
            </a:r>
            <a:r>
              <a:rPr lang="en-US" sz="800" kern="0" dirty="0">
                <a:solidFill>
                  <a:schemeClr val="bg1"/>
                </a:solidFill>
                <a:latin typeface="Ubuntu" panose="020B0504030602030204" pitchFamily="34" charset="0"/>
                <a:ea typeface="Ubuntu" panose="020B0504030602030204" pitchFamily="34" charset="0"/>
                <a:cs typeface="Ubuntu" panose="020B0504030602030204" pitchFamily="34" charset="0"/>
              </a:rPr>
              <a:t>              |              </a:t>
            </a:r>
            <a:r>
              <a:rPr lang="en-US" sz="800" kern="0" dirty="0">
                <a:solidFill>
                  <a:schemeClr val="bg1"/>
                </a:solidFill>
                <a:latin typeface="Ubuntu" panose="020B0504030602030204" pitchFamily="34" charset="0"/>
                <a:ea typeface="Ubuntu" panose="020B0504030602030204" pitchFamily="34" charset="0"/>
                <a:cs typeface="Ubuntu" panose="020B0504030602030204" pitchFamily="34" charset="0"/>
                <a:hlinkClick r:id="rId5">
                  <a:extLst>
                    <a:ext uri="{A12FA001-AC4F-418D-AE19-62706E023703}">
                      <ahyp:hlinkClr xmlns:ahyp="http://schemas.microsoft.com/office/drawing/2018/hyperlinkcolor" val="tx"/>
                    </a:ext>
                  </a:extLst>
                </a:hlinkClick>
              </a:rPr>
              <a:t>www.digitalleadership.com</a:t>
            </a:r>
            <a:r>
              <a:rPr lang="en-US" sz="800" kern="0" dirty="0">
                <a:solidFill>
                  <a:schemeClr val="bg1"/>
                </a:solidFill>
                <a:latin typeface="Ubuntu" panose="020B0504030602030204" pitchFamily="34" charset="0"/>
                <a:ea typeface="Ubuntu" panose="020B0504030602030204" pitchFamily="34" charset="0"/>
                <a:cs typeface="Ubuntu" panose="020B0504030602030204" pitchFamily="34" charset="0"/>
              </a:rPr>
              <a:t> </a:t>
            </a:r>
          </a:p>
        </p:txBody>
      </p:sp>
      <p:pic>
        <p:nvPicPr>
          <p:cNvPr id="23" name="Grafik 22">
            <a:extLst>
              <a:ext uri="{FF2B5EF4-FFF2-40B4-BE49-F238E27FC236}">
                <a16:creationId xmlns:a16="http://schemas.microsoft.com/office/drawing/2014/main" id="{914D714D-283B-49DC-91F3-DC9427DCDC66}"/>
              </a:ext>
            </a:extLst>
          </p:cNvPr>
          <p:cNvPicPr>
            <a:picLocks noChangeAspect="1"/>
          </p:cNvPicPr>
          <p:nvPr/>
        </p:nvPicPr>
        <p:blipFill>
          <a:blip r:embed="rId6" cstate="hq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334197">
            <a:off x="3910261" y="1149338"/>
            <a:ext cx="1057554" cy="751008"/>
          </a:xfrm>
          <a:prstGeom prst="rect">
            <a:avLst/>
          </a:prstGeom>
        </p:spPr>
      </p:pic>
      <p:pic>
        <p:nvPicPr>
          <p:cNvPr id="24" name="Grafik 23">
            <a:extLst>
              <a:ext uri="{FF2B5EF4-FFF2-40B4-BE49-F238E27FC236}">
                <a16:creationId xmlns:a16="http://schemas.microsoft.com/office/drawing/2014/main" id="{375D5A5F-C4A3-45AA-8D89-1B6669B43E3A}"/>
              </a:ext>
            </a:extLst>
          </p:cNvPr>
          <p:cNvPicPr>
            <a:picLocks noChangeAspect="1"/>
          </p:cNvPicPr>
          <p:nvPr/>
        </p:nvPicPr>
        <p:blipFill>
          <a:blip r:embed="rId8" cstate="hq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rot="21305342">
            <a:off x="3342444" y="1493897"/>
            <a:ext cx="1057554" cy="748269"/>
          </a:xfrm>
          <a:prstGeom prst="rect">
            <a:avLst/>
          </a:prstGeom>
        </p:spPr>
      </p:pic>
      <p:pic>
        <p:nvPicPr>
          <p:cNvPr id="25" name="Grafik 24">
            <a:extLst>
              <a:ext uri="{FF2B5EF4-FFF2-40B4-BE49-F238E27FC236}">
                <a16:creationId xmlns:a16="http://schemas.microsoft.com/office/drawing/2014/main" id="{4B252677-8AF1-4D99-B1E2-989A4B786F8E}"/>
              </a:ext>
            </a:extLst>
          </p:cNvPr>
          <p:cNvPicPr>
            <a:picLocks noChangeAspect="1"/>
          </p:cNvPicPr>
          <p:nvPr/>
        </p:nvPicPr>
        <p:blipFill>
          <a:blip r:embed="rId10" cstate="hq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288429">
            <a:off x="3991054" y="1737989"/>
            <a:ext cx="1057554" cy="745407"/>
          </a:xfrm>
          <a:prstGeom prst="rect">
            <a:avLst/>
          </a:prstGeom>
        </p:spPr>
      </p:pic>
      <p:sp>
        <p:nvSpPr>
          <p:cNvPr id="33" name="TextBox 32">
            <a:extLst>
              <a:ext uri="{FF2B5EF4-FFF2-40B4-BE49-F238E27FC236}">
                <a16:creationId xmlns:a16="http://schemas.microsoft.com/office/drawing/2014/main" id="{96F7A3AE-14A8-B25D-E4E3-338A77D42A5B}"/>
              </a:ext>
            </a:extLst>
          </p:cNvPr>
          <p:cNvSpPr txBox="1"/>
          <p:nvPr/>
        </p:nvSpPr>
        <p:spPr>
          <a:xfrm>
            <a:off x="6099062" y="3267490"/>
            <a:ext cx="2713136" cy="1039580"/>
          </a:xfrm>
          <a:prstGeom prst="rect">
            <a:avLst/>
          </a:prstGeom>
          <a:noFill/>
        </p:spPr>
        <p:txBody>
          <a:bodyPr wrap="square">
            <a:spAutoFit/>
          </a:bodyPr>
          <a:lstStyle/>
          <a:p>
            <a:pPr>
              <a:lnSpc>
                <a:spcPct val="150000"/>
              </a:lnSpc>
            </a:pPr>
            <a:r>
              <a:rPr lang="en-US" sz="700" b="1" dirty="0">
                <a:solidFill>
                  <a:schemeClr val="bg1"/>
                </a:solidFill>
                <a:latin typeface="Ubuntu" panose="020B0504030602030204" pitchFamily="34" charset="0"/>
              </a:rPr>
              <a:t>HOW TO CREATE INNOVATION  </a:t>
            </a:r>
            <a:r>
              <a:rPr lang="en-US" sz="700" dirty="0">
                <a:solidFill>
                  <a:schemeClr val="bg1"/>
                </a:solidFill>
                <a:latin typeface="Ubuntu" panose="020B0504030602030204" pitchFamily="34" charset="0"/>
              </a:rPr>
              <a:t>is a practical, comprehensive, OpenSource guide for successful innovation and digital transformation. The UNITE initiative and movement, supported by a global team of industry leaders and innovation researchers, aims to spark a revolution in global innovation and transformation.</a:t>
            </a:r>
          </a:p>
        </p:txBody>
      </p:sp>
      <p:pic>
        <p:nvPicPr>
          <p:cNvPr id="43" name="Graphic 42">
            <a:extLst>
              <a:ext uri="{FF2B5EF4-FFF2-40B4-BE49-F238E27FC236}">
                <a16:creationId xmlns:a16="http://schemas.microsoft.com/office/drawing/2014/main" id="{95BCC2D4-6C6E-6789-76E4-6CAC6D17D97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154888" y="2797544"/>
            <a:ext cx="284911" cy="284911"/>
          </a:xfrm>
          <a:prstGeom prst="rect">
            <a:avLst/>
          </a:prstGeom>
        </p:spPr>
      </p:pic>
      <p:sp>
        <p:nvSpPr>
          <p:cNvPr id="34" name="Google Shape;2202;p66">
            <a:extLst>
              <a:ext uri="{FF2B5EF4-FFF2-40B4-BE49-F238E27FC236}">
                <a16:creationId xmlns:a16="http://schemas.microsoft.com/office/drawing/2014/main" id="{E1866569-AD97-D261-8AA7-AEEAEDB4BAAB}"/>
              </a:ext>
            </a:extLst>
          </p:cNvPr>
          <p:cNvSpPr txBox="1">
            <a:spLocks/>
          </p:cNvSpPr>
          <p:nvPr/>
        </p:nvSpPr>
        <p:spPr>
          <a:xfrm>
            <a:off x="6579535" y="2782136"/>
            <a:ext cx="1458686" cy="315727"/>
          </a:xfrm>
          <a:prstGeom prst="rect">
            <a:avLst/>
          </a:prstGeom>
          <a:noFill/>
          <a:ln>
            <a:noFill/>
          </a:ln>
        </p:spPr>
        <p:txBody>
          <a:bodyPr spcFirstLastPara="1" vert="horz" wrap="square" lIns="0" tIns="0" rIns="0" bIns="0" rtlCol="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4285"/>
              </a:lnSpc>
              <a:buClr>
                <a:srgbClr val="061B2B"/>
              </a:buClr>
              <a:buSzPts val="2100"/>
              <a:buFont typeface="Volkhov"/>
              <a:buNone/>
            </a:pPr>
            <a:r>
              <a:rPr lang="en-US" sz="900" b="1" dirty="0">
                <a:solidFill>
                  <a:schemeClr val="bg1"/>
                </a:solidFill>
                <a:latin typeface="Ubuntu" panose="020B0504030602030204" pitchFamily="34" charset="0"/>
              </a:rPr>
              <a:t>THE BOOK ABOUT HOW TO CREATE INNOVATION</a:t>
            </a:r>
            <a:endParaRPr lang="en-US" sz="500" b="1" dirty="0">
              <a:solidFill>
                <a:schemeClr val="bg1"/>
              </a:solidFill>
              <a:latin typeface="Ubuntu" panose="020B0504030602030204" pitchFamily="34" charset="0"/>
            </a:endParaRPr>
          </a:p>
        </p:txBody>
      </p:sp>
      <p:pic>
        <p:nvPicPr>
          <p:cNvPr id="3" name="Picture 2" descr="Text&#10;&#10;Description automatically generated">
            <a:extLst>
              <a:ext uri="{FF2B5EF4-FFF2-40B4-BE49-F238E27FC236}">
                <a16:creationId xmlns:a16="http://schemas.microsoft.com/office/drawing/2014/main" id="{5DAB7213-84B8-80CD-12F8-57B83FA0CBA1}"/>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5861897" y="986036"/>
            <a:ext cx="2346963" cy="1760222"/>
          </a:xfrm>
          <a:prstGeom prst="rect">
            <a:avLst/>
          </a:prstGeom>
        </p:spPr>
      </p:pic>
      <p:sp>
        <p:nvSpPr>
          <p:cNvPr id="4" name="Rounded Rectangle 3">
            <a:hlinkClick r:id="rId15"/>
            <a:extLst>
              <a:ext uri="{FF2B5EF4-FFF2-40B4-BE49-F238E27FC236}">
                <a16:creationId xmlns:a16="http://schemas.microsoft.com/office/drawing/2014/main" id="{90177919-EE20-2823-6DE6-F30A5B168D8F}"/>
              </a:ext>
            </a:extLst>
          </p:cNvPr>
          <p:cNvSpPr/>
          <p:nvPr/>
        </p:nvSpPr>
        <p:spPr>
          <a:xfrm>
            <a:off x="396000" y="4683600"/>
            <a:ext cx="1294688" cy="284684"/>
          </a:xfrm>
          <a:prstGeom prst="roundRect">
            <a:avLst/>
          </a:prstGeom>
          <a:solidFill>
            <a:srgbClr val="64B667"/>
          </a:solidFill>
          <a:ln>
            <a:noFill/>
          </a:ln>
        </p:spPr>
        <p:txBody>
          <a:bodyPr lIns="144000" tIns="36000" rIns="144000" rtlCol="0" anchor="ctr" anchorCtr="1"/>
          <a:lstStyle/>
          <a:p>
            <a:pPr algn="l"/>
            <a:r>
              <a:rPr lang="en-US" sz="700" b="1" dirty="0">
                <a:solidFill>
                  <a:schemeClr val="bg1"/>
                </a:solidFill>
                <a:latin typeface="Ubuntu" panose="020B0504030602030204" pitchFamily="34" charset="0"/>
              </a:rPr>
              <a:t>GET IN TOUCH</a:t>
            </a:r>
          </a:p>
        </p:txBody>
      </p:sp>
      <p:pic>
        <p:nvPicPr>
          <p:cNvPr id="14" name="Resim 13">
            <a:extLst>
              <a:ext uri="{FF2B5EF4-FFF2-40B4-BE49-F238E27FC236}">
                <a16:creationId xmlns:a16="http://schemas.microsoft.com/office/drawing/2014/main" id="{178F82D4-193E-4B83-90F6-F502DE3127CA}"/>
              </a:ext>
            </a:extLst>
          </p:cNvPr>
          <p:cNvPicPr>
            <a:picLocks noChangeAspect="1"/>
          </p:cNvPicPr>
          <p:nvPr/>
        </p:nvPicPr>
        <p:blipFill rotWithShape="1">
          <a:blip r:embed="rId16" cstate="hqprint">
            <a:extLst>
              <a:ext uri="{28A0092B-C50C-407E-A947-70E740481C1C}">
                <a14:useLocalDpi xmlns:a14="http://schemas.microsoft.com/office/drawing/2010/main"/>
              </a:ext>
            </a:extLst>
          </a:blip>
          <a:srcRect/>
          <a:stretch/>
        </p:blipFill>
        <p:spPr>
          <a:xfrm>
            <a:off x="1604527" y="1338105"/>
            <a:ext cx="534036" cy="534036"/>
          </a:xfrm>
          <a:prstGeom prst="flowChartConnector">
            <a:avLst/>
          </a:prstGeom>
          <a:ln w="19050">
            <a:solidFill>
              <a:schemeClr val="bg1"/>
            </a:solidFill>
          </a:ln>
        </p:spPr>
      </p:pic>
      <p:pic>
        <p:nvPicPr>
          <p:cNvPr id="27" name="Resim 26">
            <a:extLst>
              <a:ext uri="{FF2B5EF4-FFF2-40B4-BE49-F238E27FC236}">
                <a16:creationId xmlns:a16="http://schemas.microsoft.com/office/drawing/2014/main" id="{82215780-EA2E-4A44-B4AE-E51C3B2387E4}"/>
              </a:ext>
            </a:extLst>
          </p:cNvPr>
          <p:cNvPicPr>
            <a:picLocks noChangeAspect="1"/>
          </p:cNvPicPr>
          <p:nvPr/>
        </p:nvPicPr>
        <p:blipFill rotWithShape="1">
          <a:blip r:embed="rId17" cstate="hqprint">
            <a:extLst>
              <a:ext uri="{28A0092B-C50C-407E-A947-70E740481C1C}">
                <a14:useLocalDpi xmlns:a14="http://schemas.microsoft.com/office/drawing/2010/main"/>
              </a:ext>
            </a:extLst>
          </a:blip>
          <a:srcRect/>
          <a:stretch/>
        </p:blipFill>
        <p:spPr>
          <a:xfrm>
            <a:off x="1140198" y="1338105"/>
            <a:ext cx="534036" cy="534036"/>
          </a:xfrm>
          <a:prstGeom prst="flowChartConnector">
            <a:avLst/>
          </a:prstGeom>
          <a:ln w="19050">
            <a:solidFill>
              <a:schemeClr val="bg1"/>
            </a:solidFill>
          </a:ln>
        </p:spPr>
      </p:pic>
      <p:sp>
        <p:nvSpPr>
          <p:cNvPr id="35" name="Google Shape;2202;p66">
            <a:extLst>
              <a:ext uri="{FF2B5EF4-FFF2-40B4-BE49-F238E27FC236}">
                <a16:creationId xmlns:a16="http://schemas.microsoft.com/office/drawing/2014/main" id="{D57AAA18-D4E1-C3D7-E3AD-3167985E6E51}"/>
              </a:ext>
            </a:extLst>
          </p:cNvPr>
          <p:cNvSpPr txBox="1">
            <a:spLocks/>
          </p:cNvSpPr>
          <p:nvPr/>
        </p:nvSpPr>
        <p:spPr>
          <a:xfrm>
            <a:off x="799534" y="2782136"/>
            <a:ext cx="1591013" cy="315727"/>
          </a:xfrm>
          <a:prstGeom prst="rect">
            <a:avLst/>
          </a:prstGeom>
          <a:noFill/>
          <a:ln>
            <a:noFill/>
          </a:ln>
        </p:spPr>
        <p:txBody>
          <a:bodyPr spcFirstLastPara="1" vert="horz" wrap="square" lIns="0" tIns="0" rIns="0" bIns="0" rtlCol="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4285"/>
              </a:lnSpc>
              <a:buClr>
                <a:srgbClr val="061B2B"/>
              </a:buClr>
              <a:buSzPts val="2100"/>
              <a:buFont typeface="Volkhov"/>
              <a:buNone/>
            </a:pPr>
            <a:r>
              <a:rPr lang="en-US" sz="900" b="1" dirty="0">
                <a:solidFill>
                  <a:schemeClr val="bg1"/>
                </a:solidFill>
                <a:latin typeface="Ubuntu" panose="020B0504030602030204" pitchFamily="34" charset="0"/>
              </a:rPr>
              <a:t>HIGHLY EXPERT TEAM WITH  HUGE EXPERIENCE.</a:t>
            </a:r>
            <a:endParaRPr lang="en-US" sz="500" b="1" dirty="0">
              <a:solidFill>
                <a:schemeClr val="bg1"/>
              </a:solidFill>
              <a:latin typeface="Ubuntu" panose="020B0504030602030204" pitchFamily="34" charset="0"/>
            </a:endParaRPr>
          </a:p>
        </p:txBody>
      </p:sp>
      <p:sp>
        <p:nvSpPr>
          <p:cNvPr id="41" name="TextBox 40">
            <a:extLst>
              <a:ext uri="{FF2B5EF4-FFF2-40B4-BE49-F238E27FC236}">
                <a16:creationId xmlns:a16="http://schemas.microsoft.com/office/drawing/2014/main" id="{A88F056F-2822-D000-C727-93AB9599B362}"/>
              </a:ext>
            </a:extLst>
          </p:cNvPr>
          <p:cNvSpPr txBox="1"/>
          <p:nvPr/>
        </p:nvSpPr>
        <p:spPr>
          <a:xfrm>
            <a:off x="320539" y="3267490"/>
            <a:ext cx="2713136" cy="954107"/>
          </a:xfrm>
          <a:prstGeom prst="rect">
            <a:avLst/>
          </a:prstGeom>
          <a:noFill/>
        </p:spPr>
        <p:txBody>
          <a:bodyPr wrap="square">
            <a:spAutoFit/>
          </a:bodyPr>
          <a:lstStyle>
            <a:defPPr>
              <a:defRPr lang="de-DE"/>
            </a:defPPr>
            <a:lvl1pPr>
              <a:lnSpc>
                <a:spcPct val="150000"/>
              </a:lnSpc>
              <a:defRPr sz="700" b="1">
                <a:solidFill>
                  <a:schemeClr val="bg1"/>
                </a:solidFill>
                <a:latin typeface="Ubuntu" panose="020B0504030602030204" pitchFamily="34" charset="0"/>
              </a:defRPr>
            </a:lvl1pPr>
          </a:lstStyle>
          <a:p>
            <a:r>
              <a:rPr lang="en-US" dirty="0"/>
              <a:t>OUR TEAM OF PARTNERS </a:t>
            </a:r>
            <a:r>
              <a:rPr lang="en-US" b="0" dirty="0"/>
              <a:t>at Digital Leadership are executive-level professionals with outstanding leadership and delivery capabilities in their respective areas. What unites us is our values and beliefs, strong methodological foundation, ‘Digital Leadership’ experience and our willingness to drive change jointly with our customers.</a:t>
            </a:r>
          </a:p>
        </p:txBody>
      </p:sp>
      <p:pic>
        <p:nvPicPr>
          <p:cNvPr id="47" name="Graphic 46">
            <a:extLst>
              <a:ext uri="{FF2B5EF4-FFF2-40B4-BE49-F238E27FC236}">
                <a16:creationId xmlns:a16="http://schemas.microsoft.com/office/drawing/2014/main" id="{2E3A6F3D-3831-256D-840E-1B55EC22529B}"/>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90831" y="2809213"/>
            <a:ext cx="261572" cy="261572"/>
          </a:xfrm>
          <a:prstGeom prst="rect">
            <a:avLst/>
          </a:prstGeom>
        </p:spPr>
      </p:pic>
      <p:sp>
        <p:nvSpPr>
          <p:cNvPr id="49" name="TextBox 48">
            <a:extLst>
              <a:ext uri="{FF2B5EF4-FFF2-40B4-BE49-F238E27FC236}">
                <a16:creationId xmlns:a16="http://schemas.microsoft.com/office/drawing/2014/main" id="{F630724B-47A5-FF9E-7A4C-58361F13EA36}"/>
              </a:ext>
            </a:extLst>
          </p:cNvPr>
          <p:cNvSpPr txBox="1"/>
          <p:nvPr/>
        </p:nvSpPr>
        <p:spPr>
          <a:xfrm>
            <a:off x="1008129" y="2359897"/>
            <a:ext cx="814647" cy="184666"/>
          </a:xfrm>
          <a:prstGeom prst="rect">
            <a:avLst/>
          </a:prstGeom>
          <a:noFill/>
        </p:spPr>
        <p:txBody>
          <a:bodyPr wrap="none" rtlCol="0">
            <a:spAutoFit/>
          </a:bodyPr>
          <a:lstStyle/>
          <a:p>
            <a:r>
              <a:rPr lang="en-US" sz="600" kern="0" dirty="0">
                <a:solidFill>
                  <a:schemeClr val="bg1"/>
                </a:solidFill>
                <a:latin typeface="Ubuntu" panose="020B0504030602030204" pitchFamily="34" charset="0"/>
                <a:ea typeface="Ubuntu" panose="020B0504030602030204" pitchFamily="34" charset="0"/>
                <a:cs typeface="Ubuntu" panose="020B0504030602030204" pitchFamily="34" charset="0"/>
              </a:rPr>
              <a:t>And many others..</a:t>
            </a:r>
          </a:p>
        </p:txBody>
      </p:sp>
      <p:pic>
        <p:nvPicPr>
          <p:cNvPr id="8" name="Resim 7">
            <a:extLst>
              <a:ext uri="{FF2B5EF4-FFF2-40B4-BE49-F238E27FC236}">
                <a16:creationId xmlns:a16="http://schemas.microsoft.com/office/drawing/2014/main" id="{3744A75C-9A37-44C3-844A-B1E1F3D4D8AB}"/>
              </a:ext>
            </a:extLst>
          </p:cNvPr>
          <p:cNvPicPr>
            <a:picLocks noChangeAspect="1"/>
          </p:cNvPicPr>
          <p:nvPr/>
        </p:nvPicPr>
        <p:blipFill rotWithShape="1">
          <a:blip r:embed="rId20" cstate="hqprint">
            <a:extLst>
              <a:ext uri="{28A0092B-C50C-407E-A947-70E740481C1C}">
                <a14:useLocalDpi xmlns:a14="http://schemas.microsoft.com/office/drawing/2010/main"/>
              </a:ext>
            </a:extLst>
          </a:blip>
          <a:srcRect/>
          <a:stretch/>
        </p:blipFill>
        <p:spPr>
          <a:xfrm>
            <a:off x="675869" y="1338105"/>
            <a:ext cx="534036" cy="534036"/>
          </a:xfrm>
          <a:prstGeom prst="flowChartConnector">
            <a:avLst/>
          </a:prstGeom>
          <a:ln w="19050">
            <a:solidFill>
              <a:schemeClr val="bg1"/>
            </a:solidFill>
          </a:ln>
        </p:spPr>
      </p:pic>
      <p:pic>
        <p:nvPicPr>
          <p:cNvPr id="2" name="Resim 9">
            <a:extLst>
              <a:ext uri="{FF2B5EF4-FFF2-40B4-BE49-F238E27FC236}">
                <a16:creationId xmlns:a16="http://schemas.microsoft.com/office/drawing/2014/main" id="{491C266C-4DA3-284E-E0C9-D7F8CA284DB6}"/>
              </a:ext>
            </a:extLst>
          </p:cNvPr>
          <p:cNvPicPr>
            <a:picLocks noChangeAspect="1"/>
          </p:cNvPicPr>
          <p:nvPr/>
        </p:nvPicPr>
        <p:blipFill rotWithShape="1">
          <a:blip r:embed="rId21" cstate="hqprint">
            <a:extLst>
              <a:ext uri="{28A0092B-C50C-407E-A947-70E740481C1C}">
                <a14:useLocalDpi xmlns:a14="http://schemas.microsoft.com/office/drawing/2010/main"/>
              </a:ext>
            </a:extLst>
          </a:blip>
          <a:srcRect/>
          <a:stretch/>
        </p:blipFill>
        <p:spPr>
          <a:xfrm>
            <a:off x="1827206" y="1767256"/>
            <a:ext cx="534036" cy="534036"/>
          </a:xfrm>
          <a:prstGeom prst="flowChartConnector">
            <a:avLst/>
          </a:prstGeom>
          <a:ln w="19050">
            <a:solidFill>
              <a:schemeClr val="bg1"/>
            </a:solidFill>
          </a:ln>
        </p:spPr>
      </p:pic>
      <p:pic>
        <p:nvPicPr>
          <p:cNvPr id="6" name="Resim 11">
            <a:extLst>
              <a:ext uri="{FF2B5EF4-FFF2-40B4-BE49-F238E27FC236}">
                <a16:creationId xmlns:a16="http://schemas.microsoft.com/office/drawing/2014/main" id="{10D1865E-B72D-E20A-7286-2F1C59BDDF76}"/>
              </a:ext>
            </a:extLst>
          </p:cNvPr>
          <p:cNvPicPr>
            <a:picLocks noChangeAspect="1"/>
          </p:cNvPicPr>
          <p:nvPr/>
        </p:nvPicPr>
        <p:blipFill rotWithShape="1">
          <a:blip r:embed="rId22" cstate="hqprint">
            <a:extLst>
              <a:ext uri="{28A0092B-C50C-407E-A947-70E740481C1C}">
                <a14:useLocalDpi xmlns:a14="http://schemas.microsoft.com/office/drawing/2010/main"/>
              </a:ext>
            </a:extLst>
          </a:blip>
          <a:srcRect/>
          <a:stretch/>
        </p:blipFill>
        <p:spPr>
          <a:xfrm>
            <a:off x="1360031" y="1767256"/>
            <a:ext cx="534036" cy="534036"/>
          </a:xfrm>
          <a:prstGeom prst="flowChartConnector">
            <a:avLst/>
          </a:prstGeom>
          <a:ln w="19050">
            <a:solidFill>
              <a:schemeClr val="bg1"/>
            </a:solidFill>
          </a:ln>
        </p:spPr>
      </p:pic>
      <p:pic>
        <p:nvPicPr>
          <p:cNvPr id="7" name="Resim 28">
            <a:extLst>
              <a:ext uri="{FF2B5EF4-FFF2-40B4-BE49-F238E27FC236}">
                <a16:creationId xmlns:a16="http://schemas.microsoft.com/office/drawing/2014/main" id="{283CFA6E-795F-6B2F-9656-60CCAC5D0DA0}"/>
              </a:ext>
            </a:extLst>
          </p:cNvPr>
          <p:cNvPicPr>
            <a:picLocks noChangeAspect="1"/>
          </p:cNvPicPr>
          <p:nvPr/>
        </p:nvPicPr>
        <p:blipFill rotWithShape="1">
          <a:blip r:embed="rId23" cstate="hqprint">
            <a:extLst>
              <a:ext uri="{28A0092B-C50C-407E-A947-70E740481C1C}">
                <a14:useLocalDpi xmlns:a14="http://schemas.microsoft.com/office/drawing/2010/main"/>
              </a:ext>
            </a:extLst>
          </a:blip>
          <a:srcRect/>
          <a:stretch/>
        </p:blipFill>
        <p:spPr>
          <a:xfrm>
            <a:off x="892855" y="1767256"/>
            <a:ext cx="534036" cy="534036"/>
          </a:xfrm>
          <a:prstGeom prst="flowChartConnector">
            <a:avLst/>
          </a:prstGeom>
          <a:ln w="19050">
            <a:solidFill>
              <a:schemeClr val="bg1"/>
            </a:solidFill>
          </a:ln>
        </p:spPr>
      </p:pic>
      <p:pic>
        <p:nvPicPr>
          <p:cNvPr id="9" name="Resim 17">
            <a:extLst>
              <a:ext uri="{FF2B5EF4-FFF2-40B4-BE49-F238E27FC236}">
                <a16:creationId xmlns:a16="http://schemas.microsoft.com/office/drawing/2014/main" id="{480E4239-7F73-63CA-068E-FFBD44F324E1}"/>
              </a:ext>
            </a:extLst>
          </p:cNvPr>
          <p:cNvPicPr>
            <a:picLocks noChangeAspect="1"/>
          </p:cNvPicPr>
          <p:nvPr/>
        </p:nvPicPr>
        <p:blipFill rotWithShape="1">
          <a:blip r:embed="rId24" cstate="hqprint">
            <a:extLst>
              <a:ext uri="{28A0092B-C50C-407E-A947-70E740481C1C}">
                <a14:useLocalDpi xmlns:a14="http://schemas.microsoft.com/office/drawing/2010/main"/>
              </a:ext>
            </a:extLst>
          </a:blip>
          <a:srcRect/>
          <a:stretch/>
        </p:blipFill>
        <p:spPr>
          <a:xfrm>
            <a:off x="425679" y="1767256"/>
            <a:ext cx="534036" cy="534036"/>
          </a:xfrm>
          <a:prstGeom prst="flowChartConnector">
            <a:avLst/>
          </a:prstGeom>
          <a:ln w="19050">
            <a:solidFill>
              <a:schemeClr val="bg1"/>
            </a:solidFill>
          </a:ln>
        </p:spPr>
      </p:pic>
    </p:spTree>
    <p:extLst>
      <p:ext uri="{BB962C8B-B14F-4D97-AF65-F5344CB8AC3E}">
        <p14:creationId xmlns:p14="http://schemas.microsoft.com/office/powerpoint/2010/main" val="383506514"/>
      </p:ext>
    </p:extLst>
  </p:cSld>
  <p:clrMapOvr>
    <a:masterClrMapping/>
  </p:clrMapOvr>
</p:sld>
</file>

<file path=ppt/theme/theme1.xml><?xml version="1.0" encoding="utf-8"?>
<a:theme xmlns:a="http://schemas.openxmlformats.org/drawingml/2006/main" name="Office-Design">
  <a:themeElements>
    <a:clrScheme name="Özel 3">
      <a:dk1>
        <a:srgbClr val="071B2A"/>
      </a:dk1>
      <a:lt1>
        <a:srgbClr val="FFFFFF"/>
      </a:lt1>
      <a:dk2>
        <a:srgbClr val="495766"/>
      </a:dk2>
      <a:lt2>
        <a:srgbClr val="69798A"/>
      </a:lt2>
      <a:accent1>
        <a:srgbClr val="9EB0C6"/>
      </a:accent1>
      <a:accent2>
        <a:srgbClr val="D7E3EF"/>
      </a:accent2>
      <a:accent3>
        <a:srgbClr val="F3F6FB"/>
      </a:accent3>
      <a:accent4>
        <a:srgbClr val="00AEEF"/>
      </a:accent4>
      <a:accent5>
        <a:srgbClr val="FDCE07"/>
      </a:accent5>
      <a:accent6>
        <a:srgbClr val="EE343C"/>
      </a:accent6>
      <a:hlink>
        <a:srgbClr val="071B2A"/>
      </a:hlink>
      <a:folHlink>
        <a:srgbClr val="EE343C"/>
      </a:folHlink>
    </a:clrScheme>
    <a:fontScheme name="Semele">
      <a:majorFont>
        <a:latin typeface="Ubuntu"/>
        <a:ea typeface=""/>
        <a:cs typeface=""/>
        <a:font script="Jpan" typeface="ＭＳ ゴシック"/>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Ubuntu"/>
        <a:ea typeface=""/>
        <a:cs typeface=""/>
        <a:font script="Jpan" typeface="ＭＳ ゴシック"/>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13970"/>
        </a:solidFill>
        <a:ln>
          <a:noFill/>
        </a:ln>
      </a:spPr>
      <a:bodyPr lIns="144000" tIns="108000" rIns="144000" rtlCol="0" anchor="t" anchorCtr="0"/>
      <a:lstStyle>
        <a:defPPr marL="171450" indent="-171450" algn="l">
          <a:spcAft>
            <a:spcPts val="300"/>
          </a:spcAft>
          <a:buClr>
            <a:srgbClr val="FFC600"/>
          </a:buClr>
          <a:buSzPct val="100000"/>
          <a:buFont typeface="Ubuntu" panose="020B0504030602030204" pitchFamily="34" charset="0"/>
          <a:buChar char="&gt;"/>
          <a:defRPr sz="1050" dirty="0" smtClean="0">
            <a:solidFill>
              <a:schemeClr val="bg1"/>
            </a:solidFill>
            <a:latin typeface="Ubuntu" panose="020B0504030602030204" pitchFamily="34" charset="0"/>
          </a:defRPr>
        </a:defPPr>
      </a:lst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a:latin typeface="Ubuntu" panose="020B0504030602030204" pitchFamily="34" charset="0"/>
          </a:defRPr>
        </a:defPPr>
      </a:lstStyle>
    </a:txDef>
  </a:objectDefaults>
  <a:extraClrSchemeLst/>
  <a:extLst>
    <a:ext uri="{05A4C25C-085E-4340-85A3-A5531E510DB2}">
      <thm15:themeFamily xmlns:thm15="http://schemas.microsoft.com/office/thememl/2012/main" name="DL PowerPoint Template.potx" id="{FA8147DB-1BB4-5141-9CFC-A5C45FD7C3C8}" vid="{07365130-60B5-AA4E-A95A-A0348375044C}"/>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Ubuntu"/>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Ubuntu"/>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Ubuntu"/>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Ubuntu"/>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Office-Design</Template>
  <TotalTime>11938</TotalTime>
  <Words>1483</Words>
  <Application>Microsoft Office PowerPoint</Application>
  <PresentationFormat>On-screen Show (16:9)</PresentationFormat>
  <Paragraphs>91</Paragraphs>
  <Slides>12</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Ubuntu Light</vt:lpstr>
      <vt:lpstr>Ubuntu bold</vt:lpstr>
      <vt:lpstr>Ubuntu</vt:lpstr>
      <vt:lpstr>Volkhov</vt:lpstr>
      <vt:lpstr>Arial</vt:lpstr>
      <vt:lpstr>Ubuntu Medium</vt:lpstr>
      <vt:lpstr>Office-Design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Stefan Dieffenbacher</dc:creator>
  <cp:lastModifiedBy>Oqtay Quliyev | Digital Leadership AG</cp:lastModifiedBy>
  <cp:revision>1163</cp:revision>
  <dcterms:created xsi:type="dcterms:W3CDTF">2020-07-03T16:37:45Z</dcterms:created>
  <dcterms:modified xsi:type="dcterms:W3CDTF">2023-03-06T01:03:30Z</dcterms:modified>
</cp:coreProperties>
</file>